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334" r:id="rId2"/>
    <p:sldId id="271" r:id="rId3"/>
    <p:sldId id="270" r:id="rId4"/>
    <p:sldId id="347" r:id="rId5"/>
    <p:sldId id="275" r:id="rId6"/>
    <p:sldId id="278" r:id="rId7"/>
    <p:sldId id="261" r:id="rId8"/>
    <p:sldId id="336" r:id="rId9"/>
    <p:sldId id="272" r:id="rId10"/>
    <p:sldId id="281" r:id="rId11"/>
    <p:sldId id="267" r:id="rId12"/>
    <p:sldId id="292" r:id="rId13"/>
    <p:sldId id="291" r:id="rId14"/>
    <p:sldId id="282" r:id="rId15"/>
    <p:sldId id="293" r:id="rId16"/>
    <p:sldId id="294" r:id="rId17"/>
    <p:sldId id="295" r:id="rId18"/>
    <p:sldId id="299" r:id="rId19"/>
    <p:sldId id="300" r:id="rId20"/>
    <p:sldId id="284" r:id="rId21"/>
    <p:sldId id="296" r:id="rId22"/>
    <p:sldId id="297" r:id="rId23"/>
    <p:sldId id="298" r:id="rId24"/>
    <p:sldId id="337" r:id="rId25"/>
    <p:sldId id="322" r:id="rId26"/>
    <p:sldId id="323" r:id="rId27"/>
    <p:sldId id="350" r:id="rId28"/>
    <p:sldId id="285" r:id="rId29"/>
    <p:sldId id="305" r:id="rId30"/>
    <p:sldId id="306" r:id="rId31"/>
    <p:sldId id="307" r:id="rId32"/>
    <p:sldId id="315" r:id="rId33"/>
    <p:sldId id="286" r:id="rId34"/>
    <p:sldId id="308" r:id="rId35"/>
    <p:sldId id="268" r:id="rId36"/>
    <p:sldId id="277" r:id="rId37"/>
    <p:sldId id="309" r:id="rId38"/>
    <p:sldId id="351" r:id="rId39"/>
    <p:sldId id="287" r:id="rId40"/>
    <p:sldId id="349" r:id="rId41"/>
    <p:sldId id="321" r:id="rId42"/>
    <p:sldId id="348" r:id="rId43"/>
    <p:sldId id="319" r:id="rId44"/>
    <p:sldId id="310" r:id="rId45"/>
    <p:sldId id="288" r:id="rId46"/>
    <p:sldId id="311" r:id="rId47"/>
    <p:sldId id="289" r:id="rId48"/>
    <p:sldId id="312" r:id="rId49"/>
    <p:sldId id="316" r:id="rId50"/>
    <p:sldId id="283" r:id="rId51"/>
    <p:sldId id="313" r:id="rId52"/>
    <p:sldId id="314" r:id="rId53"/>
    <p:sldId id="339" r:id="rId54"/>
    <p:sldId id="269" r:id="rId55"/>
    <p:sldId id="301" r:id="rId56"/>
    <p:sldId id="303" r:id="rId57"/>
    <p:sldId id="317" r:id="rId58"/>
    <p:sldId id="304" r:id="rId59"/>
    <p:sldId id="340" r:id="rId60"/>
    <p:sldId id="343" r:id="rId61"/>
    <p:sldId id="346" r:id="rId62"/>
    <p:sldId id="341" r:id="rId63"/>
    <p:sldId id="342" r:id="rId64"/>
    <p:sldId id="324" r:id="rId65"/>
    <p:sldId id="325" r:id="rId66"/>
    <p:sldId id="318" r:id="rId67"/>
    <p:sldId id="262" r:id="rId6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4245" autoAdjust="0"/>
  </p:normalViewPr>
  <p:slideViewPr>
    <p:cSldViewPr>
      <p:cViewPr>
        <p:scale>
          <a:sx n="76" d="100"/>
          <a:sy n="76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AB455-1A21-4B5C-B3DA-5197E7322355}" type="datetimeFigureOut">
              <a:rPr kumimoji="1" lang="ja-JP" altLang="en-US" smtClean="0"/>
              <a:t>2013/6/25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57317-8979-4426-8F60-34451DEE3E2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398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2013/6/25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2013/6/25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2013/6/25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2013/6/25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2013/6/25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2013/6/25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2013/6/25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2013/6/25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2013/6/25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2013/6/25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2013/6/25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7DB1E2B-0309-4ED1-8AA5-5BF35884EC81}" type="datetimeFigureOut">
              <a:rPr kumimoji="1" lang="ja-JP" altLang="en-US" smtClean="0"/>
              <a:t>2013/6/25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svn01.jimdo.com/" TargetMode="External"/><Relationship Id="rId2" Type="http://schemas.openxmlformats.org/officeDocument/2006/relationships/hyperlink" Target="http://homepage-otasuke.jimdo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jp-m.jimdo.com/" TargetMode="External"/><Relationship Id="rId2" Type="http://schemas.openxmlformats.org/officeDocument/2006/relationships/hyperlink" Target="http://www.amazon.co.jp/o/ASIN/439114157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s.facebook.com/tools/debug" TargetMode="External"/><Relationship Id="rId2" Type="http://schemas.openxmlformats.org/officeDocument/2006/relationships/hyperlink" Target="http://capture.heartrails.com/help/make_thumbnai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hyperlink" Target="http://428cafe.jimdo.com/" TargetMode="External"/><Relationship Id="rId4" Type="http://schemas.openxmlformats.org/officeDocument/2006/relationships/hyperlink" Target="http://bit.ly/MALqEB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mirai-minamisanriku.jimdo.com/" TargetMode="External"/><Relationship Id="rId2" Type="http://schemas.openxmlformats.org/officeDocument/2006/relationships/hyperlink" Target="http://bellgardia.jimd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capture.heartrails.com/help/make_thumbnai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://www.forest.impress.co.jp/library/software/pdfxchan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www.ustream.tv/recorded/236603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gif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://bit.ly/10vvvE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1556792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１．パソコンをインターネットに接続してください。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２．ホームページの名称を決めてください。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（例　</a:t>
            </a:r>
            <a:r>
              <a:rPr lang="en-US" altLang="ja-JP" sz="2800" dirty="0" err="1" smtClean="0">
                <a:latin typeface="HGP創英角ｺﾞｼｯｸUB" pitchFamily="50" charset="-128"/>
                <a:ea typeface="HGP創英角ｺﾞｼｯｸUB" pitchFamily="50" charset="-128"/>
              </a:rPr>
              <a:t>ofunato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-taro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．パスワード連絡用メールアドレスを記録してください。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４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．講座参考資料：ホームページ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お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助け隊</a:t>
            </a:r>
            <a:r>
              <a:rPr kumimoji="1"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URL</a:t>
            </a:r>
          </a:p>
          <a:p>
            <a:r>
              <a:rPr lang="ja-JP" altLang="en-US" dirty="0"/>
              <a:t>　</a:t>
            </a:r>
            <a:r>
              <a:rPr lang="en-US" altLang="ja-JP" sz="3600" b="1" dirty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http://homepage-otasuke.jimdo.com</a:t>
            </a:r>
            <a:r>
              <a:rPr lang="en-US" altLang="ja-JP" sz="3600" b="1" dirty="0" smtClean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/</a:t>
            </a:r>
            <a:endParaRPr lang="en-US" altLang="ja-JP" sz="3600" b="1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b="1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＜資料をダウンロードしてください。＞</a:t>
            </a:r>
            <a:endParaRPr kumimoji="1" lang="en-US" altLang="ja-JP" sz="2400" b="1" dirty="0">
              <a:solidFill>
                <a:schemeClr val="tx1">
                  <a:lumMod val="50000"/>
                  <a:lumOff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　⇒製作依頼をしたい方</a:t>
            </a:r>
            <a:endParaRPr lang="en-US" altLang="ja-JP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　⇒</a:t>
            </a:r>
            <a:r>
              <a:rPr kumimoji="1" lang="en-US" altLang="ja-JP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利用方法</a:t>
            </a:r>
            <a:endParaRPr lang="en-US" altLang="ja-JP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　⇒</a:t>
            </a:r>
            <a:r>
              <a:rPr kumimoji="1" lang="en-US" altLang="ja-JP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PPT</a:t>
            </a:r>
            <a:r>
              <a:rPr kumimoji="1"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または</a:t>
            </a:r>
            <a:r>
              <a:rPr kumimoji="1" lang="en-US" altLang="ja-JP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PDF</a:t>
            </a:r>
            <a:r>
              <a:rPr kumimoji="1"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をダウンンロード</a:t>
            </a:r>
            <a:endParaRPr kumimoji="1" lang="en-US" altLang="ja-JP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５．練習用ＪＩＭＤＯアカウントを作りました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en-US" altLang="ja-JP" sz="2400" b="1" dirty="0">
                <a:hlinkClick r:id="rId3"/>
              </a:rPr>
              <a:t>http://</a:t>
            </a:r>
            <a:r>
              <a:rPr lang="en-US" altLang="ja-JP" sz="2400" b="1" dirty="0" smtClean="0">
                <a:hlinkClick r:id="rId3"/>
              </a:rPr>
              <a:t>ksvn01.jimdo.com/</a:t>
            </a:r>
            <a:r>
              <a:rPr lang="ja-JP" altLang="en-US" sz="2400" dirty="0" smtClean="0"/>
              <a:t>　（</a:t>
            </a:r>
            <a:r>
              <a:rPr lang="en-US" altLang="ja-JP" sz="2400" dirty="0" smtClean="0"/>
              <a:t>ksvn01-ksvn10 </a:t>
            </a:r>
            <a:r>
              <a:rPr lang="ja-JP" altLang="en-US" sz="2400" dirty="0" smtClean="0"/>
              <a:t>ﾊﾟｽﾜｰﾄﾞも同じ）</a:t>
            </a:r>
            <a:endParaRPr lang="en-US" altLang="ja-JP" sz="2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ja-JP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76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ＪＩＭＤＯ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作り方の目次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11560" y="2159565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アカウントを登録する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．ログインとログアウト、プレビュー（お試し）</a:t>
            </a:r>
            <a:endParaRPr lang="ja-JP" altLang="en-US" sz="2800" dirty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３．内容を変えてみる（編集画面）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４．デザインを変えてみる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５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．困ったときのヒント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６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．ブログ投稿する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７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．ワ－ドやＰＤＦをダウンロードする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８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．動画、ギャラリーを投稿する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９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．フェイスブックとツイッターに連動する</a:t>
            </a:r>
            <a:endParaRPr lang="ja-JP" altLang="en-US" dirty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2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2060848"/>
            <a:ext cx="8064896" cy="4021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１．登録用メールアドレスの準備</a:t>
            </a:r>
            <a:endParaRPr kumimoji="1"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①手元にある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PC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用、スマホ用、ケータイ用のいずれか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②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登録時に確認メールが届きます。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２．新たにメールアカウントを作る</a:t>
            </a:r>
            <a:endParaRPr lang="en-US" altLang="ja-JP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①お勧めはグーグルメール　</a:t>
            </a:r>
            <a:r>
              <a:rPr lang="en-US" altLang="ja-JP" sz="28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xxxx.xxxx@gmail.com</a:t>
            </a:r>
          </a:p>
          <a:p>
            <a:pPr marL="0" indent="0">
              <a:buNone/>
            </a:pPr>
            <a:r>
              <a:rPr lang="ja-JP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②</a:t>
            </a:r>
            <a:r>
              <a:rPr lang="en-US" altLang="ja-JP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Web</a:t>
            </a:r>
            <a:r>
              <a:rPr lang="ja-JP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メールだと、どこからでも見れるから便利</a:t>
            </a:r>
            <a:endParaRPr lang="en-US" altLang="ja-JP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通知用のメールアドレスを準備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2485124" cy="121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円/楕円 3"/>
          <p:cNvSpPr/>
          <p:nvPr/>
        </p:nvSpPr>
        <p:spPr>
          <a:xfrm>
            <a:off x="7740352" y="3501008"/>
            <a:ext cx="1008112" cy="2578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10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3"/>
            <a:ext cx="3096343" cy="153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2060848"/>
            <a:ext cx="7776864" cy="4338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ホームページ名称</a:t>
            </a:r>
            <a:r>
              <a:rPr lang="ja-JP" altLang="en-US" sz="2800" i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（赤字部分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）を決めます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①　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http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://</a:t>
            </a:r>
            <a:r>
              <a:rPr lang="en-US" altLang="ja-JP" b="1" i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xxxx-xxx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.jimdo.com/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（英数字、ハイフン）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②登録する名称は使われていないか事前に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ネットについないで確認する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２．アカウント登録画面にアクセスする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i="1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①　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http://jp.jimdo.com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/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　</a:t>
            </a:r>
            <a:endParaRPr lang="en-US" altLang="ja-JP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②名称と通知メールアドレス、</a:t>
            </a:r>
            <a:r>
              <a:rPr lang="ja-JP" altLang="en-US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ログインパスワード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を登録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③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利用規約にチェックいれて登録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３．文字認証の画面を入力する</a:t>
            </a:r>
            <a:endParaRPr kumimoji="1"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アカウントを登録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7478224" y="3417109"/>
            <a:ext cx="1008112" cy="70687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325" y="5498555"/>
            <a:ext cx="1661546" cy="104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円/楕円 6"/>
          <p:cNvSpPr/>
          <p:nvPr/>
        </p:nvSpPr>
        <p:spPr>
          <a:xfrm>
            <a:off x="7545391" y="4098224"/>
            <a:ext cx="294939" cy="2462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5347819" y="6021288"/>
            <a:ext cx="1311850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3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2339593"/>
            <a:ext cx="7920880" cy="4257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４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．通知用メールアドレスに登録確認メールがきます。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①</a:t>
            </a:r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（仮パスワードはなくなりました）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②登録された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URL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でネットに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接続します。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③正しく表示されたら完了。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５．</a:t>
            </a:r>
            <a:r>
              <a:rPr lang="ja-JP" altLang="en-US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パスワード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は後で変更もできます。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設定（歯車アイコン）→パスワード変更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６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．自分のホームページを確認してみましょう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表示されているＵＲＬアドレスは編集用のものです。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ＪＩＭＤＯアカウントを登録する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1" name="Picture 3" descr="C:\Users\CARLKAZU\AppData\Local\Microsoft\Windows\Temporary Internet Files\Content.IE5\S65S3X6M\MC90043158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85" y="2852936"/>
            <a:ext cx="934099" cy="9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92" y="3284984"/>
            <a:ext cx="3083048" cy="1399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円/楕円 8"/>
          <p:cNvSpPr/>
          <p:nvPr/>
        </p:nvSpPr>
        <p:spPr>
          <a:xfrm>
            <a:off x="5940153" y="3984570"/>
            <a:ext cx="1368152" cy="4525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3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ＪＩＭＤＯ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作り方の目次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11560" y="2159565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アカウントを登録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．ログインとログアウト、プレビュー（お試し）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３．内容を変えてみる（編集画面）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４．デザインを変えてみる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５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．困ったときのヒント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６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．ブログ投稿する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７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．ワ－ドやＰＤＦをダウンロードする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８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．動画、ギャラリーを投稿する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９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．フェイスブックとツイッターに連動する</a:t>
            </a:r>
            <a:endParaRPr lang="ja-JP" altLang="en-US" dirty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7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064896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登録時に設定した</a:t>
            </a:r>
            <a:r>
              <a:rPr lang="ja-JP" altLang="en-US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パスワード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を確認します。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．画面右下にある＜ログイン＞をクリックします。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３．パスワード入力画面に</a:t>
            </a:r>
            <a:r>
              <a:rPr lang="ja-JP" altLang="en-US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パスワード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を入力します。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４．ブラウザ画面の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URL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表示（編集用）に変わります。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ログイン、ログアウト、プレビュー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068960"/>
            <a:ext cx="5919589" cy="113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円/楕円 6"/>
          <p:cNvSpPr/>
          <p:nvPr/>
        </p:nvSpPr>
        <p:spPr>
          <a:xfrm>
            <a:off x="6876255" y="3232533"/>
            <a:ext cx="1527101" cy="5760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36" y="4725144"/>
            <a:ext cx="3291398" cy="101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円/楕円 8"/>
          <p:cNvSpPr/>
          <p:nvPr/>
        </p:nvSpPr>
        <p:spPr>
          <a:xfrm>
            <a:off x="5436096" y="5013176"/>
            <a:ext cx="1950766" cy="5760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81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6979">
            <a:off x="5776304" y="2569124"/>
            <a:ext cx="2240086" cy="372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758" y="2060848"/>
            <a:ext cx="8064896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５．ログイン状態の（編集用の）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URL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表示です。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①この状態がログイン状態です。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これで内容の変更（編集）ができます。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②画面の右側に＜メインメニュー＞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が表示されます。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ログイン、ログアウト、プレビュー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74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2060849"/>
            <a:ext cx="8064896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６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．＜プレビュー＞は、変更内容を事前確認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します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＜編集＞表示をクリックすると＜プレビュー＞表示に戻る。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７．＜ログアウト＞をクリックすると一般公開されます。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ログイン、ログアウト、プレビュー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15" y="4869160"/>
            <a:ext cx="6999014" cy="8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円/楕円 4"/>
          <p:cNvSpPr/>
          <p:nvPr/>
        </p:nvSpPr>
        <p:spPr>
          <a:xfrm>
            <a:off x="5868144" y="5027027"/>
            <a:ext cx="1527101" cy="5760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24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758" y="2060848"/>
            <a:ext cx="8064896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１．ログインパスワードを変えます。（任意）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①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から送られたパスワードを変えます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②右メニューの歯車（設定）→ログイン項目＜パスワード＞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 をクリックします。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ログインパスワード変更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02662"/>
            <a:ext cx="7620456" cy="247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円/楕円 4"/>
          <p:cNvSpPr/>
          <p:nvPr/>
        </p:nvSpPr>
        <p:spPr>
          <a:xfrm>
            <a:off x="8028384" y="5013176"/>
            <a:ext cx="892826" cy="47089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1115616" y="5141994"/>
            <a:ext cx="1052389" cy="7621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57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2073814"/>
            <a:ext cx="8064896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２．ログインパスワードを変えます。（任意）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①旧パスワードと新パスワード（確認用も）を入力し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,</a:t>
            </a: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　＜保存＞します。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②ログアウト→ログインで新パスワードを確認します。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③＜保存＞します。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ログインパスワード変更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1" y="4289176"/>
            <a:ext cx="7143157" cy="23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円/楕円 6"/>
          <p:cNvSpPr/>
          <p:nvPr/>
        </p:nvSpPr>
        <p:spPr>
          <a:xfrm>
            <a:off x="741211" y="5329653"/>
            <a:ext cx="850730" cy="6916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41" y="3861048"/>
            <a:ext cx="4765842" cy="265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円/楕円 7"/>
          <p:cNvSpPr/>
          <p:nvPr/>
        </p:nvSpPr>
        <p:spPr>
          <a:xfrm>
            <a:off x="4108024" y="5949280"/>
            <a:ext cx="680000" cy="59130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61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はじめての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（ジムドゥ）講座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２０１２年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9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月講座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にて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KSVN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ホームページお助け隊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dirty="0" err="1" smtClean="0">
                <a:latin typeface="HGP創英角ｺﾞｼｯｸUB" pitchFamily="50" charset="-128"/>
                <a:ea typeface="HGP創英角ｺﾞｼｯｸUB" pitchFamily="50" charset="-128"/>
              </a:rPr>
              <a:t>Ver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２．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7</a:t>
            </a: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改訂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2013/6/14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91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ＪＩＭＤＯ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作り方の目次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11560" y="2159565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アカウントを登録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．ログインとログアウト、プレビュー（お試し）</a:t>
            </a:r>
            <a:endParaRPr lang="ja-JP" altLang="en-US" sz="2800" dirty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３．内容を変えてみる（編集画面）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４．デザインを変えてみる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５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．困ったときのヒント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６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．ブログ投稿する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７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．ワ－ドやＰＤＦをダウンロードする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８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．動画、ギャラリーを投稿する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９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．フェイスブックとツイッターに連動する</a:t>
            </a:r>
            <a:endParaRPr lang="ja-JP" altLang="en-US" dirty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7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758" y="2060848"/>
            <a:ext cx="8035714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１．最初に表示されている内容は</a:t>
            </a:r>
            <a:r>
              <a:rPr lang="ja-JP" altLang="en-US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仮の状態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です。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①最終的にはすべて書き直しできます。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②</a:t>
            </a:r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追加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（プラス）、</a:t>
            </a:r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変更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（直接編集）、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コピー、</a:t>
            </a:r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削除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（ゴミ箱）ができます。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③変更後は＜</a:t>
            </a:r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保存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＞を忘れずに。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２．上下の</a:t>
            </a:r>
            <a:r>
              <a:rPr lang="ja-JP" altLang="en-US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↓↑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で項目を移動します。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．変更結果はプレビューまた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はログアウトで確認できます。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ホームページの内容を編集する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83" y="3403565"/>
            <a:ext cx="2248150" cy="25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円/楕円 5"/>
          <p:cNvSpPr/>
          <p:nvPr/>
        </p:nvSpPr>
        <p:spPr>
          <a:xfrm>
            <a:off x="6631694" y="3717033"/>
            <a:ext cx="763551" cy="158417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24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758" y="2060848"/>
            <a:ext cx="8035714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４．画面の内容のプラス（＋）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を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クリックすると、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左側にメニュー（項目リスト）が表示されます。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ホームページの内容を編集する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191343"/>
            <a:ext cx="3642417" cy="3440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03565"/>
            <a:ext cx="2248150" cy="252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円/楕円 6"/>
          <p:cNvSpPr/>
          <p:nvPr/>
        </p:nvSpPr>
        <p:spPr>
          <a:xfrm>
            <a:off x="1907704" y="4666415"/>
            <a:ext cx="763551" cy="4907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2815755" y="4911804"/>
            <a:ext cx="1684237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7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758" y="2060848"/>
            <a:ext cx="8035714" cy="4571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５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．項目リストの最もよくつかう基本機能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①見出し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　②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文章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③写真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④写真付き文章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⑤水平線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＊実際に自由に操作してみてください。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ホームページの内容を編集する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642417" cy="3440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円/楕円 6"/>
          <p:cNvSpPr/>
          <p:nvPr/>
        </p:nvSpPr>
        <p:spPr>
          <a:xfrm>
            <a:off x="4932040" y="3275494"/>
            <a:ext cx="2520280" cy="6575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6285196" y="4295994"/>
            <a:ext cx="936104" cy="3287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76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758" y="2060848"/>
            <a:ext cx="8035714" cy="4571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５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．項目リストの最もよくつかう基本機能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　①見出し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　②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文章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③写真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④写真付き文章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⑤水平線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＊実際に自由に操作してみてください。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ホームページの内容を編集する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642417" cy="3440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円/楕円 6"/>
          <p:cNvSpPr/>
          <p:nvPr/>
        </p:nvSpPr>
        <p:spPr>
          <a:xfrm>
            <a:off x="4932040" y="3275494"/>
            <a:ext cx="2520280" cy="6575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6285196" y="4295994"/>
            <a:ext cx="936104" cy="3287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02461" y="3429000"/>
            <a:ext cx="6084676" cy="14465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では、慣れるまで</a:t>
            </a:r>
            <a:endParaRPr kumimoji="1"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編集操作を覚えましょう</a:t>
            </a:r>
            <a:endParaRPr kumimoji="1"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8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4503232" cy="2391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758" y="2060848"/>
            <a:ext cx="8035714" cy="4571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６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．内部（ページ）や外部のサイトをリンクでつなげます。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①文章（文字列）に貼る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②画像に貼る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③内部リンク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④外部リンク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⑤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バナーリンク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リンクを貼る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5148064" y="3356993"/>
            <a:ext cx="2520280" cy="15084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65429"/>
            <a:ext cx="1583616" cy="1855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9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758" y="2060848"/>
            <a:ext cx="8035714" cy="4571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７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．グーグルマップ（地図）を貼ります。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①項目アイテムでＧｏｏｇｌｅマップを選ぶ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②地図の新しい目的地を指定する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地図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を貼る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21" y="3970717"/>
            <a:ext cx="3240360" cy="2698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円/楕円 6"/>
          <p:cNvSpPr/>
          <p:nvPr/>
        </p:nvSpPr>
        <p:spPr>
          <a:xfrm>
            <a:off x="683568" y="5485753"/>
            <a:ext cx="1131950" cy="2194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308" y="3573017"/>
            <a:ext cx="4283306" cy="2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円/楕円 8"/>
          <p:cNvSpPr/>
          <p:nvPr/>
        </p:nvSpPr>
        <p:spPr>
          <a:xfrm>
            <a:off x="3492502" y="5638153"/>
            <a:ext cx="3580222" cy="5271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611" y="3086716"/>
            <a:ext cx="2206005" cy="176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円/楕円 10"/>
          <p:cNvSpPr/>
          <p:nvPr/>
        </p:nvSpPr>
        <p:spPr>
          <a:xfrm>
            <a:off x="6320370" y="4509120"/>
            <a:ext cx="1131950" cy="4684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7380312" y="3284984"/>
            <a:ext cx="504056" cy="4684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28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758" y="2060848"/>
            <a:ext cx="8035714" cy="4571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８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．各ページの右側（または左側）は共通表示です。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①関係の深いサイトや応援サイトなどのバナーを貼ります。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②操作方法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、同じです。画像などは圧縮されます。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バナーリンクを貼る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606">
            <a:off x="2633005" y="3650344"/>
            <a:ext cx="3863320" cy="2640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円/楕円 12"/>
          <p:cNvSpPr/>
          <p:nvPr/>
        </p:nvSpPr>
        <p:spPr>
          <a:xfrm rot="471384">
            <a:off x="5099455" y="3782081"/>
            <a:ext cx="1131950" cy="262400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62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ＪＩＭＤＯ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作り方の目次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11560" y="2159565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アカウントを登録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．ログインとログアウト、プレビュー（お試し）</a:t>
            </a:r>
            <a:endParaRPr lang="ja-JP" altLang="en-US" sz="2800" dirty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３．内容を変えてみる（編集画面）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４．デザインを変えてみる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５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．困ったときのヒント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６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．ブログ投稿する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７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．ワ－ドやＰＤＦをダウンロードする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８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．動画、ギャラリーを投稿する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９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．フェイスブックとツイッターに連動する</a:t>
            </a:r>
            <a:endParaRPr lang="ja-JP" altLang="en-US" dirty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7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6979">
            <a:off x="6760001" y="2912162"/>
            <a:ext cx="1541950" cy="256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758" y="2060848"/>
            <a:ext cx="8064896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レイアウトを変えてみる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：いくつか変えて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みる　（無料版は制約あります）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：変更する、しない</a:t>
            </a: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：スペシャルレイアウトもお好み次第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レイアウトを変える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3" y="4077072"/>
            <a:ext cx="4790869" cy="223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37112"/>
            <a:ext cx="3211294" cy="204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2060848"/>
            <a:ext cx="792088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１．アカウント登録操作が変りました。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２．ログインパスワードは新規登録時に設定します。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．検索（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SEO)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設定操作が設定から独立しました。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４．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PDF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ビューアのダウンロード先を追加しました。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５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．フェイスブック操作は、別資料を紹介します。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６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．＋ブログ作成を一部加筆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７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．＋バナーリンク（共通表示ページ）を紹介します。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ja-JP" altLang="en-US" i="1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Rev2.7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改訂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97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758" y="2060848"/>
            <a:ext cx="8064896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１．ヘッダー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を変えてみる</a:t>
            </a: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：オリジナル画像</a:t>
            </a: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：背景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パターン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：ヘッダーの高さ、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ズーム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２．タイトルを書いてみる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ヘッダーを変える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32" y="3861048"/>
            <a:ext cx="4256125" cy="246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円/楕円 5"/>
          <p:cNvSpPr/>
          <p:nvPr/>
        </p:nvSpPr>
        <p:spPr>
          <a:xfrm>
            <a:off x="4211960" y="5157192"/>
            <a:ext cx="4536503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758" y="2060848"/>
            <a:ext cx="8064896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ナビゲーション（ホームページの中の各ページ）</a:t>
            </a: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：内部ページの名前を変える</a:t>
            </a: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：内部ページを追加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する（新規）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：内部ページを削除する</a:t>
            </a: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：非表示にする</a:t>
            </a: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：ページを階層化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する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：ページの並びを変える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ナビゲーション（ページ名）を変える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2362225" cy="324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ページ単位の非表示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9" y="2996952"/>
            <a:ext cx="7950265" cy="327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07410" y="2420888"/>
            <a:ext cx="7951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例　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『</a:t>
            </a:r>
            <a:r>
              <a:rPr kumimoji="1" lang="ja-JP" altLang="en-US" sz="24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ニュース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』</a:t>
            </a:r>
            <a:r>
              <a:rPr kumimoji="1" lang="ja-JP" altLang="en-US" sz="24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というページをまだ表示させたくないとき</a:t>
            </a:r>
            <a:endParaRPr kumimoji="1" lang="ja-JP" altLang="en-US" sz="2400" dirty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5364088" y="2996952"/>
            <a:ext cx="864096" cy="79208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3563889" y="5157192"/>
            <a:ext cx="43204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319348" y="4415462"/>
            <a:ext cx="3338670" cy="597714"/>
          </a:xfrm>
          <a:prstGeom prst="wedgeRoundRectCallout">
            <a:avLst>
              <a:gd name="adj1" fmla="val -33310"/>
              <a:gd name="adj2" fmla="val -1276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公開画面では表示されません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4932040" y="5805264"/>
            <a:ext cx="3338670" cy="597714"/>
          </a:xfrm>
          <a:prstGeom prst="wedgeRoundRectCallout">
            <a:avLst>
              <a:gd name="adj1" fmla="val -81334"/>
              <a:gd name="adj2" fmla="val -1087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『</a:t>
            </a:r>
            <a:r>
              <a:rPr lang="ja-JP" altLang="en-US" dirty="0" smtClean="0"/>
              <a:t>ニュース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を非表示とする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1609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ＪＩＭＤＯ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作り方の目次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11560" y="2159565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アカウントを登録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．ログインとログアウト、プレビュー（お試し）</a:t>
            </a:r>
            <a:endParaRPr lang="ja-JP" altLang="en-US" sz="2800" dirty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３．内容を変えてみる（編集画面）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４．デザインを変えてみる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５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．困ったときのヒント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６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．ブログ投稿する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７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．ワ－ドやＰＤＦをダウンロードする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８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．動画、ギャラリーを投稿する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９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．フェイスブックとツイッターに連動する</a:t>
            </a:r>
            <a:endParaRPr lang="ja-JP" altLang="en-US" dirty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7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6979">
            <a:off x="7415713" y="3140824"/>
            <a:ext cx="1076587" cy="179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758" y="1988840"/>
            <a:ext cx="8064896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１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．お隣さんに聞くと、お隣さんも勉強になる。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２．お隣さんはそのお隣さんに聞く連鎖が始まる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３．こっそり、解説本を買うもよし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４．こっそり、ネットで調べるもよし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５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．お助け隊ホームページに問い合わせるもよし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６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．フェイスブックに投稿するもよし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７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．お隣さんと一緒に答えをみつけるのも楽しい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８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．ただし、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『</a:t>
            </a:r>
            <a:r>
              <a:rPr lang="ja-JP" altLang="en-US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なんでも聞く癖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』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はホドホドに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困ったとき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のお隣さん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5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ＪＩＭＤＯ書籍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03" y="2990719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54" y="3028373"/>
            <a:ext cx="1552755" cy="155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72" y="3052967"/>
            <a:ext cx="1502189" cy="150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96" y="2990719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23528" y="2204864"/>
            <a:ext cx="7398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400" b="1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書籍はオンラインショップ購入が簡単</a:t>
            </a:r>
            <a:endParaRPr lang="en-US" altLang="ja-JP" sz="2400" b="1" dirty="0" smtClean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000" b="1" dirty="0" smtClean="0">
                <a:solidFill>
                  <a:srgbClr val="002060"/>
                </a:solidFill>
              </a:rPr>
              <a:t>例</a:t>
            </a:r>
            <a:r>
              <a:rPr lang="ja-JP" altLang="en-US" sz="2000" b="1" dirty="0">
                <a:solidFill>
                  <a:srgbClr val="002060"/>
                </a:solidFill>
              </a:rPr>
              <a:t>　</a:t>
            </a:r>
            <a:r>
              <a:rPr lang="en-US" altLang="ja-JP" sz="2000" b="1" dirty="0" smtClean="0">
                <a:solidFill>
                  <a:srgbClr val="002060"/>
                </a:solidFill>
              </a:rPr>
              <a:t>http</a:t>
            </a:r>
            <a:r>
              <a:rPr lang="en-US" altLang="ja-JP" sz="2000" b="1" dirty="0">
                <a:solidFill>
                  <a:srgbClr val="002060"/>
                </a:solidFill>
              </a:rPr>
              <a:t>://www.amazon.co.jp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48" y="4959406"/>
            <a:ext cx="3429235" cy="163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95536" y="494116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フォーラム活用もあり</a:t>
            </a:r>
            <a:r>
              <a:rPr lang="ja-JP" altLang="en-US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dirty="0" smtClean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http://jimdo-forum.com</a:t>
            </a:r>
            <a:endParaRPr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89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ＪＩＭＤＯおすすめ本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14883" y="2264297"/>
            <a:ext cx="7966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000" b="1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に親しんだら、ハイセンス目指して読んでみたくなる超薄い本。</a:t>
            </a:r>
            <a:endParaRPr lang="en-US" altLang="ja-JP" sz="2000" b="1" dirty="0" smtClean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000" b="1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600" dirty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http://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www.amazon.co.jp/o/ASIN/4391141574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ja-JP" altLang="en-US" sz="1600" b="1" dirty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51250" y="3284984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ちょっと気の利いた</a:t>
            </a:r>
            <a:r>
              <a:rPr lang="en-US" altLang="ja-JP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サイト</a:t>
            </a:r>
            <a:r>
              <a:rPr lang="ja-JP" altLang="en-US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dirty="0" smtClean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  <a:hlinkClick r:id="rId3"/>
              </a:rPr>
              <a:t>http://jp-m.jimdo.com/</a:t>
            </a:r>
            <a:endParaRPr lang="ja-JP" altLang="en-US" dirty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" name="Picture 2" descr="http://ec2.images-amazon.com/images/I/51U-y03YzKL._SS5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2" y="2996952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077072"/>
            <a:ext cx="290247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811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こんなお助けサイトも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84758" y="2060848"/>
            <a:ext cx="8064896" cy="417646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１．サムネイル画像化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http://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capture.heartrails.com/help/make_thumbnail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</a:p>
          <a:p>
            <a:pPr marL="0" indent="0">
              <a:buFont typeface="Symbol" pitchFamily="18" charset="2"/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２．デバッガー：フェイスブックのサムネイルを最新にする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  <a:hlinkClick r:id="rId3"/>
              </a:rPr>
              <a:t>http://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hlinkClick r:id="rId3"/>
              </a:rPr>
              <a:t>developers.facebook.com/tools/debug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．ＪＩＭＤＯの使い方ブログ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  <a:hlinkClick r:id="rId4"/>
              </a:rPr>
              <a:t>http://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hlinkClick r:id="rId4"/>
              </a:rPr>
              <a:t>bit.ly/MALqEB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４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．渋谷ＩＪＭＤＯカフェができた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  <a:hlinkClick r:id="rId5"/>
              </a:rPr>
              <a:t>http://428cafe.jimdo.com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hlinkClick r:id="rId5"/>
              </a:rPr>
              <a:t>/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13176"/>
            <a:ext cx="3410585" cy="143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40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755576" y="2132856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５．みんビズ派生の　</a:t>
            </a:r>
            <a:r>
              <a:rPr kumimoji="1" lang="en-US" altLang="ja-JP" sz="2800" dirty="0" err="1" smtClean="0">
                <a:latin typeface="HGP創英角ｺﾞｼｯｸUB" pitchFamily="50" charset="-128"/>
                <a:ea typeface="HGP創英角ｺﾞｼｯｸUB" pitchFamily="50" charset="-128"/>
              </a:rPr>
              <a:t>bizyou</a:t>
            </a:r>
            <a:endParaRPr kumimoji="1"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こんなお助けサイトも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55944"/>
            <a:ext cx="4037548" cy="334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5910">
            <a:off x="5315518" y="3645837"/>
            <a:ext cx="3257908" cy="186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384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ＪＩＭＤＯ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作り方の目次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11560" y="2159565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アカウントを登録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．ログインとログアウト、プレビュー（お試し）</a:t>
            </a:r>
            <a:endParaRPr lang="ja-JP" altLang="en-US" sz="2800" dirty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３．内容を変えてみる（編集画面）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４．デザインを変えてみる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５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．困ったときのヒント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６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．ブログ投稿する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７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．ワ－ドやＰＤＦをダウンロードする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８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．動画、ギャラリーを投稿する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９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．フェイスブックとツイッターに連動する</a:t>
            </a:r>
            <a:endParaRPr lang="ja-JP" altLang="en-US" dirty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6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2060848"/>
            <a:ext cx="792088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ホームページ作りは真似上手が早道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２．文章と写真（ギャラリー）が基本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．レイアウトはお気に入りのサンプルから選ぶ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４．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操作の基本パターンになれる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５</a:t>
            </a:r>
            <a:r>
              <a:rPr lang="ja-JP" altLang="en-US" sz="2800" dirty="0" smtClean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動画（</a:t>
            </a:r>
            <a:r>
              <a:rPr lang="en-US" altLang="ja-JP" sz="2800" dirty="0" err="1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youtube</a:t>
            </a:r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や地図（グーグル）も表示できる</a:t>
            </a:r>
            <a:endParaRPr lang="en-US" altLang="ja-JP" sz="2800" dirty="0" smtClean="0">
              <a:solidFill>
                <a:schemeClr val="bg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６．フェースブック、ツイッターに連携すると楽しい</a:t>
            </a:r>
            <a:endParaRPr lang="en-US" altLang="ja-JP" sz="2800" dirty="0" smtClean="0">
              <a:solidFill>
                <a:schemeClr val="bg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７</a:t>
            </a:r>
            <a:r>
              <a:rPr lang="ja-JP" altLang="en-US" sz="2800" dirty="0" smtClean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．ブログ機能ある・・少し不満くらいが丁度よい</a:t>
            </a:r>
            <a:endParaRPr lang="en-US" altLang="ja-JP" sz="2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800" b="1" dirty="0" smtClean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８．自分のデジカメ動画を</a:t>
            </a:r>
            <a:r>
              <a:rPr lang="en-US" altLang="ja-JP" sz="2800" b="1" dirty="0" err="1" smtClean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youtube</a:t>
            </a:r>
            <a:r>
              <a:rPr lang="ja-JP" altLang="en-US" sz="2800" b="1" dirty="0" smtClean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登録する</a:t>
            </a:r>
            <a:endParaRPr kumimoji="1" lang="en-US" altLang="ja-JP" sz="2800" b="1" dirty="0" smtClean="0">
              <a:solidFill>
                <a:schemeClr val="bg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ja-JP" altLang="en-US" sz="2800" i="1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ＪＩＭＤＯを楽しむ機能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5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844824"/>
            <a:ext cx="8064896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１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．ベルガーディア鯨山　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http://bellgardia.jimdo.com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/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．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NPO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みらい南三陸　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  <a:hlinkClick r:id="rId3"/>
              </a:rPr>
              <a:t>http://mirai-minamisanriku.jimdo.com/</a:t>
            </a:r>
            <a:endParaRPr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ブログ発信を活かす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6701">
            <a:off x="911847" y="3728098"/>
            <a:ext cx="3250278" cy="260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047">
            <a:off x="4412923" y="3428999"/>
            <a:ext cx="3496680" cy="2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9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844824"/>
            <a:ext cx="8064896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１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．情報発信で、自分や環境をナマで伝える。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①ホームページ：（場所、団体紹介、商品紹介　など）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②ブログ：日記や定期便のように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日常の変化情報を伝える）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お手軽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に発信（投稿）できる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①日付や投稿フォームが定型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②写真と文字を貼りつけるだけ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．フェイスブックなどと連携・拡散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ブログ発信を活かす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645" y="2924944"/>
            <a:ext cx="2337619" cy="327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89240"/>
            <a:ext cx="2304256" cy="60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1375381" y="5570043"/>
            <a:ext cx="860873" cy="5232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6444208" y="2780929"/>
            <a:ext cx="116124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8244408" y="2852936"/>
            <a:ext cx="432048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95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8664"/>
            <a:ext cx="3324434" cy="172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844824"/>
            <a:ext cx="8064896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１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．ブログ投稿を有効にする（最初だけ）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①まずメインメニューのブログ（歯車）をクリックする。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②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初めての場合は、有効となる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．何もしないとトップページにブログが表示される。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．ブログ表示場所を指定する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項目リストで＜ブログ表示＞を選択する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ブログ投稿を有効にする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585678" y="5181414"/>
            <a:ext cx="430436" cy="3198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2195736" y="5301208"/>
            <a:ext cx="504056" cy="200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2915816" y="5401255"/>
            <a:ext cx="166986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76" y="5561937"/>
            <a:ext cx="3153933" cy="950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11338"/>
            <a:ext cx="1224136" cy="1449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228184" y="387278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＜表示場所＞</a:t>
            </a:r>
            <a:endParaRPr kumimoji="1" lang="ja-JP" altLang="en-US" sz="1600" dirty="0">
              <a:solidFill>
                <a:schemeClr val="accent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6805860" y="4765295"/>
            <a:ext cx="430436" cy="3198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6805860" y="5085184"/>
            <a:ext cx="220282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3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2413">
            <a:off x="559470" y="4062424"/>
            <a:ext cx="3143276" cy="176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758" y="2060848"/>
            <a:ext cx="8064896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１．ブログを新規に作成する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２．ブログを一般公開する（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草稿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、一般公開）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．日付を変える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ブログを投稿する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5158014" cy="2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円/楕円 7"/>
          <p:cNvSpPr/>
          <p:nvPr/>
        </p:nvSpPr>
        <p:spPr>
          <a:xfrm>
            <a:off x="3095836" y="4167082"/>
            <a:ext cx="648072" cy="2520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3923928" y="5301208"/>
            <a:ext cx="648072" cy="4042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4534422" y="5301207"/>
            <a:ext cx="1189706" cy="11234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 rot="20527712">
            <a:off x="1452620" y="5322561"/>
            <a:ext cx="648072" cy="2520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" name="直線矢印コネクタ 4"/>
          <p:cNvCxnSpPr>
            <a:stCxn id="8" idx="3"/>
          </p:cNvCxnSpPr>
          <p:nvPr/>
        </p:nvCxnSpPr>
        <p:spPr>
          <a:xfrm flipH="1">
            <a:off x="2123728" y="4382201"/>
            <a:ext cx="1067016" cy="9190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2131108" y="5448575"/>
            <a:ext cx="1735572" cy="547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4680012" y="5448575"/>
            <a:ext cx="324036" cy="2569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5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379">
            <a:off x="6549912" y="2921533"/>
            <a:ext cx="2240086" cy="291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758" y="2060848"/>
            <a:ext cx="8064896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３．ブログ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を変更、削除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する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変更対象のブログ項目をクリック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削除の場合は、右の＜削除＞をクリック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ブログを投稿する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66" y="3717032"/>
            <a:ext cx="5149950" cy="258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円/楕円 5"/>
          <p:cNvSpPr/>
          <p:nvPr/>
        </p:nvSpPr>
        <p:spPr>
          <a:xfrm>
            <a:off x="6372200" y="4941168"/>
            <a:ext cx="57606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8031607" y="3829191"/>
            <a:ext cx="860873" cy="3198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6913638" y="3989135"/>
            <a:ext cx="1117969" cy="7360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3635896" y="4725144"/>
            <a:ext cx="1296144" cy="3960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" name="直線矢印コネクタ 10"/>
          <p:cNvCxnSpPr>
            <a:stCxn id="12" idx="1"/>
          </p:cNvCxnSpPr>
          <p:nvPr/>
        </p:nvCxnSpPr>
        <p:spPr>
          <a:xfrm flipH="1" flipV="1">
            <a:off x="3275856" y="4581128"/>
            <a:ext cx="549856" cy="2020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5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ＪＩＭＤＯ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作り方の目次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11560" y="2159565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アカウントを登録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．ログインとログアウト、プレビュー（お試し）</a:t>
            </a:r>
            <a:endParaRPr lang="ja-JP" altLang="en-US" sz="2800" dirty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３．内容を変えてみる（編集画面）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４．デザインを変えてみる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５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．困ったときのヒント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６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．ブログ投稿する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７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．ワ－ドやＰＤＦをダウンロードする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８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．動画、ギャラリーを投稿する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９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．フェイスブックとツイッターに連動する</a:t>
            </a:r>
            <a:endParaRPr lang="ja-JP" altLang="en-US" dirty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6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1884974"/>
            <a:ext cx="8064896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ファイル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のダウンロード</a:t>
            </a: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：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Word</a:t>
            </a:r>
            <a:r>
              <a:rPr lang="ja-JP" altLang="en-US" dirty="0" err="1" smtClean="0">
                <a:latin typeface="HGP創英角ｺﾞｼｯｸUB" pitchFamily="50" charset="-128"/>
                <a:ea typeface="HGP創英角ｺﾞｼｯｸUB" pitchFamily="50" charset="-128"/>
              </a:rPr>
              <a:t>，</a:t>
            </a:r>
            <a:r>
              <a:rPr lang="en-US" altLang="ja-JP" dirty="0" err="1" smtClean="0">
                <a:latin typeface="HGP創英角ｺﾞｼｯｸUB" pitchFamily="50" charset="-128"/>
                <a:ea typeface="HGP創英角ｺﾞｼｯｸUB" pitchFamily="50" charset="-128"/>
              </a:rPr>
              <a:t>xcel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を貼りつけて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みましょう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（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原本、見た人が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ダウンロード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して編集できる）</a:t>
            </a: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：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PDF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を貼りつけてみましょう（見るだけ、見やすい）</a:t>
            </a: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２．ファイル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を更新したときの削除と追加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ファイルを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ダウンロード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する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49170"/>
            <a:ext cx="2446022" cy="2310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円/楕円 5"/>
          <p:cNvSpPr/>
          <p:nvPr/>
        </p:nvSpPr>
        <p:spPr>
          <a:xfrm>
            <a:off x="2151966" y="4765294"/>
            <a:ext cx="860873" cy="3198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10" y="4349169"/>
            <a:ext cx="4333789" cy="228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5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ＪＩＭＤＯ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作り方の目次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11560" y="2159565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アカウントを登録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．ログインとログアウト、プレビュー（お試し）</a:t>
            </a:r>
            <a:endParaRPr lang="ja-JP" altLang="en-US" sz="2800" dirty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３．内容を変えてみる（編集画面）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４．デザインを変えてみる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５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．困ったときのヒント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６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．ブログ投稿する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７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．ワ－ドやＰＤＦをダウンロードする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８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．動画、ギャラリーを投稿する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９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．フェイスブックとツイッターに連動する</a:t>
            </a:r>
            <a:endParaRPr lang="ja-JP" altLang="en-US" dirty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6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758" y="2060848"/>
            <a:ext cx="8064896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lang="en-US" altLang="ja-JP" dirty="0" err="1" smtClean="0">
                <a:latin typeface="HGP創英角ｺﾞｼｯｸUB" pitchFamily="50" charset="-128"/>
                <a:ea typeface="HGP創英角ｺﾞｼｯｸUB" pitchFamily="50" charset="-128"/>
              </a:rPr>
              <a:t>Youtube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（ユーチューブ）に投稿（アップロード）してみる</a:t>
            </a: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：公開されている動画を貼りつける</a:t>
            </a: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：自分の動画を</a:t>
            </a:r>
            <a:r>
              <a:rPr lang="en-US" altLang="ja-JP" dirty="0" err="1">
                <a:latin typeface="HGP創英角ｺﾞｼｯｸUB" pitchFamily="50" charset="-128"/>
                <a:ea typeface="HGP創英角ｺﾞｼｯｸUB" pitchFamily="50" charset="-128"/>
              </a:rPr>
              <a:t>youtube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に投稿して、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URL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を手に入れる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．</a:t>
            </a:r>
            <a:r>
              <a:rPr lang="en-US" altLang="ja-JP" dirty="0" err="1" smtClean="0">
                <a:latin typeface="HGP創英角ｺﾞｼｯｸUB" pitchFamily="50" charset="-128"/>
                <a:ea typeface="HGP創英角ｺﾞｼｯｸUB" pitchFamily="50" charset="-128"/>
              </a:rPr>
              <a:t>Youtube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見るブラウザは、クローム（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Chrome)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がお奨め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動画を投稿する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82" y="4009804"/>
            <a:ext cx="2734054" cy="2582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円/楕円 5"/>
          <p:cNvSpPr/>
          <p:nvPr/>
        </p:nvSpPr>
        <p:spPr>
          <a:xfrm>
            <a:off x="1589582" y="5229200"/>
            <a:ext cx="962245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71430"/>
            <a:ext cx="3888432" cy="267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5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758" y="2060848"/>
            <a:ext cx="8064896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１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．写真アルバムをギャラリー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：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同時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に多数の写真（画像）を表示する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：追加と削除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．見せ方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：スライドショー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：一括表示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フォトギャラリーを作る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22908"/>
            <a:ext cx="2229634" cy="2106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円/楕円 5"/>
          <p:cNvSpPr/>
          <p:nvPr/>
        </p:nvSpPr>
        <p:spPr>
          <a:xfrm>
            <a:off x="3827170" y="3677826"/>
            <a:ext cx="962245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16" y="4037865"/>
            <a:ext cx="4103572" cy="214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6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KSVN</a:t>
            </a:r>
            <a:r>
              <a:rPr kumimoji="1" lang="ja-JP" altLang="en-US" dirty="0" err="1" smtClean="0">
                <a:latin typeface="HGP創英角ｺﾞｼｯｸUB" pitchFamily="50" charset="-128"/>
                <a:ea typeface="HGP創英角ｺﾞｼｯｸUB" pitchFamily="50" charset="-128"/>
              </a:rPr>
              <a:t>での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紹介ページ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4281" y="301880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http://ksvn.jp/ksvn_headline_news32953.html</a:t>
            </a:r>
            <a:endParaRPr kumimoji="1" lang="ja-JP" altLang="en-US" dirty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8" y="3717032"/>
            <a:ext cx="3200598" cy="194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419258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84281" y="2276872"/>
            <a:ext cx="7184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ja-JP" sz="2400" b="1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5/19</a:t>
            </a:r>
            <a:r>
              <a:rPr lang="ja-JP" altLang="en-US" sz="2400" b="1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　東北のホームページ作成支援をしよう！ホームページ作成講座（入門編）参加者募集</a:t>
            </a:r>
          </a:p>
        </p:txBody>
      </p:sp>
    </p:spTree>
    <p:extLst>
      <p:ext uri="{BB962C8B-B14F-4D97-AF65-F5344CB8AC3E}">
        <p14:creationId xmlns:p14="http://schemas.microsoft.com/office/powerpoint/2010/main" val="20052751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ＪＩＭＤＯ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作り方の目次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11560" y="2159565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アカウントを登録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．ログインとログアウト、プレビュー（お試し）</a:t>
            </a:r>
            <a:endParaRPr lang="ja-JP" altLang="en-US" sz="2800" dirty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３．内容を変えてみる（編集画面）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４．デザインを変えてみる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５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．困ったときのヒント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６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．ブログ投稿する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７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．ワ－ドやＰＤＦをダウンロードする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８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．動画、ギャラリーを投稿する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９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．フェイスブックとツイッターに連動する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7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923412"/>
            <a:ext cx="7963706" cy="4673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FB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フェイスブック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,twitter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（ツイッター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）のアカウントを作る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①個人名（チーム名）、グループ（招待と共有）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②投稿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してみる、友達に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なる、シェア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する</a:t>
            </a: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③ケータイ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投稿、閲覧</a:t>
            </a: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２．</a:t>
            </a:r>
            <a:r>
              <a:rPr lang="en-US" altLang="ja-JP" dirty="0" err="1" smtClean="0">
                <a:latin typeface="HGP創英角ｺﾞｼｯｸUB" pitchFamily="50" charset="-128"/>
                <a:ea typeface="HGP創英角ｺﾞｼｯｸUB" pitchFamily="50" charset="-128"/>
              </a:rPr>
              <a:t>FB,Twitter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でみんなに知らせる</a:t>
            </a: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①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FB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いいね！ボタン</a:t>
            </a: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②シェアボタン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（フェースブック、ツイッター）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．作り方のガイドはこちら。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http://www.facebook-japan.com/registration.html</a:t>
            </a:r>
            <a:endParaRPr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フェイスブックと連携する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74" y="3456482"/>
            <a:ext cx="2734054" cy="2582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円/楕円 5"/>
          <p:cNvSpPr/>
          <p:nvPr/>
        </p:nvSpPr>
        <p:spPr>
          <a:xfrm>
            <a:off x="6141410" y="5553236"/>
            <a:ext cx="662838" cy="180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933498" y="5553236"/>
            <a:ext cx="662838" cy="180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933498" y="5337212"/>
            <a:ext cx="662838" cy="180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5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ちょっとだけ便利な使い方の例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3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ＪＩＭＤＯ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『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使いこなし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の目次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11560" y="2159565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lang="en-US" altLang="ja-JP" sz="2800" b="1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800" b="1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のつかいこなし</a:t>
            </a:r>
            <a:endParaRPr lang="en-US" altLang="ja-JP" sz="2800" b="1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b="1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b="1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．ページごとのパスワード保護</a:t>
            </a:r>
            <a:endParaRPr lang="ja-JP" altLang="en-US" sz="2800" b="1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b="1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３．検索エンジン（ＳＥＯ）対策</a:t>
            </a:r>
            <a:endParaRPr lang="en-US" altLang="ja-JP" sz="2800" b="1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b="1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４．アカウントを削除する</a:t>
            </a:r>
            <a:endParaRPr lang="en-US" altLang="ja-JP" sz="2800" b="1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b="1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５．ホームページを画像化＆リンクする</a:t>
            </a:r>
            <a:endParaRPr lang="en-US" altLang="ja-JP" sz="2800" b="1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b="1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６．ユーストリーム映像を投稿する</a:t>
            </a:r>
            <a:endParaRPr lang="en-US" altLang="ja-JP" sz="2800" b="1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b="1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７．カラム機能で投稿窓を小さくする</a:t>
            </a:r>
            <a:endParaRPr lang="en-US" altLang="ja-JP" sz="2800" b="1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b="1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８</a:t>
            </a:r>
            <a:r>
              <a:rPr lang="ja-JP" altLang="en-US" sz="2800" b="1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．</a:t>
            </a:r>
            <a:r>
              <a:rPr lang="en-US" altLang="ja-JP" sz="2800" b="1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PDF</a:t>
            </a:r>
            <a:r>
              <a:rPr lang="ja-JP" altLang="en-US" sz="2800" b="1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を画像化する</a:t>
            </a:r>
            <a:endParaRPr lang="en-US" altLang="ja-JP" sz="2800" b="1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b="1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９</a:t>
            </a:r>
            <a:r>
              <a:rPr lang="ja-JP" altLang="en-US" sz="2800" b="1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．フェイスブックアカウントをつくる</a:t>
            </a:r>
            <a:endParaRPr lang="ja-JP" altLang="en-US" b="1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7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2348880"/>
            <a:ext cx="8352927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１．練習用サイトを作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って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みる（任意）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２．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本番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用サイトを作る（まずは無料サイトで）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．ページを見せない、パスワード保護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４．ログインで編集画面、ログオフで公開画面となる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５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．サイトは直接編集となるので即反映されます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６．バックアップ機能はありません（データ保存しておく）</a:t>
            </a:r>
            <a:endParaRPr lang="en-US" altLang="ja-JP" sz="2800" b="1" i="1" dirty="0" smtClean="0"/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７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．自分の練習用サイトで試したり遊んでみるもよい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kumimoji="1"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ＪＩＭＤＯの使いこなし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89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ページ毎のパスワード保護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53" y="3861049"/>
            <a:ext cx="668478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円/楕円 4"/>
          <p:cNvSpPr/>
          <p:nvPr/>
        </p:nvSpPr>
        <p:spPr>
          <a:xfrm>
            <a:off x="7740352" y="5070540"/>
            <a:ext cx="720080" cy="72008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644008" y="4977297"/>
            <a:ext cx="936104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5364088" y="5934636"/>
            <a:ext cx="2448272" cy="720080"/>
          </a:xfrm>
          <a:prstGeom prst="wedgeRoundRectCallout">
            <a:avLst>
              <a:gd name="adj1" fmla="val -51818"/>
              <a:gd name="adj2" fmla="val -923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パスワード保護領域</a:t>
            </a:r>
            <a:endParaRPr kumimoji="1" lang="ja-JP" altLang="en-US" dirty="0"/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2060849"/>
            <a:ext cx="8064896" cy="2232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１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．パスワード保護を設定すると、閲覧を制限できます。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①変更が未完成のとき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②閲覧者を制限したいとき（パスワード限定公開）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9753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ページ毎のパスワード保護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2204864"/>
            <a:ext cx="8064896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２．パスワード保護はページごと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に設定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できます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①ページごとに異なるパスワード設定ができる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②複数の設定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③保護を無効化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100" y="3309210"/>
            <a:ext cx="5194372" cy="314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円/楕円 5"/>
          <p:cNvSpPr/>
          <p:nvPr/>
        </p:nvSpPr>
        <p:spPr>
          <a:xfrm>
            <a:off x="3559654" y="6093296"/>
            <a:ext cx="2166047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258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66765"/>
            <a:ext cx="5134001" cy="227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検索エンジン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（ＳＥＯ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）対策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2843808" y="4077071"/>
            <a:ext cx="4464496" cy="13263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4716016" y="5877272"/>
            <a:ext cx="2448272" cy="720080"/>
          </a:xfrm>
          <a:prstGeom prst="wedgeRoundRectCallout">
            <a:avLst>
              <a:gd name="adj1" fmla="val -86609"/>
              <a:gd name="adj2" fmla="val 103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検索を効果的に。</a:t>
            </a:r>
            <a:endParaRPr kumimoji="1" lang="ja-JP" altLang="en-US" dirty="0"/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988840"/>
            <a:ext cx="8064896" cy="2232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１．ホームページのタイトル名を設定する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．ホームページが検索で見つかりやすくする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．検索タグを複数設定の場合、半角カンマで区切る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４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．設定が有効になるのに２Ｗ－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か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月かかります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812360" y="5243845"/>
            <a:ext cx="498493" cy="4738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155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アカウントの削除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18245"/>
            <a:ext cx="6310602" cy="265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円/楕円 4"/>
          <p:cNvSpPr/>
          <p:nvPr/>
        </p:nvSpPr>
        <p:spPr>
          <a:xfrm>
            <a:off x="7740352" y="5070540"/>
            <a:ext cx="720080" cy="72008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3131840" y="4350460"/>
            <a:ext cx="936104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4067944" y="5214556"/>
            <a:ext cx="2448272" cy="720080"/>
          </a:xfrm>
          <a:prstGeom prst="wedgeRoundRectCallout">
            <a:avLst>
              <a:gd name="adj1" fmla="val -51818"/>
              <a:gd name="adj2" fmla="val -923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アカウント削除</a:t>
            </a:r>
            <a:endParaRPr kumimoji="1" lang="ja-JP" altLang="en-US" dirty="0"/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2060849"/>
            <a:ext cx="8064896" cy="2232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１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．次の操作で、ＪＩＭＤＯ</a:t>
            </a:r>
            <a:r>
              <a:rPr lang="ja-JP" altLang="en-US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アカウント削除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できます。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参考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http://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jp.jimdo.com/wiki/Delete_Account</a:t>
            </a: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．削除したら</a:t>
            </a:r>
            <a:r>
              <a:rPr lang="ja-JP" altLang="en-US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復元はできません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29892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22815"/>
            <a:ext cx="8064896" cy="47158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１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．他のホームページとリンクするときに、トップページ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を表示して分かりやすく見せることができます。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例　</a:t>
            </a:r>
            <a:r>
              <a:rPr lang="en-US" altLang="ja-JP" sz="2000" b="1" dirty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http://capture.heartrails.com/help/make_thumbnail</a:t>
            </a:r>
            <a:endParaRPr lang="en-US" altLang="ja-JP" sz="2000" b="1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（注）条件により成功しない場合</a:t>
            </a:r>
            <a:endParaRPr lang="en-US" altLang="ja-JP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　　　があります。</a:t>
            </a:r>
            <a:endParaRPr lang="en-US" altLang="ja-JP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ホームページを画像化＆リンクする</a:t>
            </a:r>
            <a:endParaRPr kumimoji="1" lang="ja-JP" altLang="en-US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16" y="3383815"/>
            <a:ext cx="4703576" cy="310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円/楕円 10"/>
          <p:cNvSpPr/>
          <p:nvPr/>
        </p:nvSpPr>
        <p:spPr>
          <a:xfrm>
            <a:off x="4572000" y="4221088"/>
            <a:ext cx="3672408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505700" y="4753593"/>
            <a:ext cx="3672408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572000" y="5517232"/>
            <a:ext cx="3672408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251520" y="3645024"/>
            <a:ext cx="2448272" cy="653111"/>
          </a:xfrm>
          <a:prstGeom prst="wedgeRoundRectCallout">
            <a:avLst>
              <a:gd name="adj1" fmla="val 121623"/>
              <a:gd name="adj2" fmla="val 717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対象のＵＲＬを入力</a:t>
            </a:r>
            <a:endParaRPr kumimoji="1" lang="ja-JP" altLang="en-US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251520" y="4329100"/>
            <a:ext cx="2448272" cy="653111"/>
          </a:xfrm>
          <a:prstGeom prst="wedgeRoundRectCallout">
            <a:avLst>
              <a:gd name="adj1" fmla="val 124181"/>
              <a:gd name="adj2" fmla="val 468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画像のサイズを指定</a:t>
            </a:r>
            <a:endParaRPr kumimoji="1" lang="ja-JP" altLang="en-US" dirty="0"/>
          </a:p>
        </p:txBody>
      </p:sp>
      <p:sp>
        <p:nvSpPr>
          <p:cNvPr id="16" name="角丸四角形吹き出し 15"/>
          <p:cNvSpPr/>
          <p:nvPr/>
        </p:nvSpPr>
        <p:spPr>
          <a:xfrm>
            <a:off x="251520" y="5049180"/>
            <a:ext cx="2448272" cy="653111"/>
          </a:xfrm>
          <a:prstGeom prst="wedgeRoundRectCallout">
            <a:avLst>
              <a:gd name="adj1" fmla="val 124693"/>
              <a:gd name="adj2" fmla="val 353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埋め込みコードを　　　コピーする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425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作ってみよう私のホームページ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0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46" y="3464557"/>
            <a:ext cx="3387114" cy="315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22816"/>
            <a:ext cx="8064896" cy="15350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．画像＆リンクを貼りつける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&lt;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ｳｲｼﾞｪｯﾄ／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HTML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&gt;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を選んで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先ほどコピーした埋め込みコード（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html)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を貼りつけます。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画像が表示されたら＜保存＞します。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ホームページを画像化＆リンクする</a:t>
            </a:r>
            <a:endParaRPr kumimoji="1" lang="ja-JP" altLang="en-US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97103"/>
            <a:ext cx="2736304" cy="180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539552" y="5148340"/>
            <a:ext cx="2592288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1835696" y="5806155"/>
            <a:ext cx="1728192" cy="503165"/>
          </a:xfrm>
          <a:prstGeom prst="wedgeRoundRectCallout">
            <a:avLst>
              <a:gd name="adj1" fmla="val -13361"/>
              <a:gd name="adj2" fmla="val -1181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埋め込みコード</a:t>
            </a:r>
            <a:endParaRPr kumimoji="1" lang="ja-JP" alt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81" y="2420888"/>
            <a:ext cx="2085800" cy="1970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円/楕円 17"/>
          <p:cNvSpPr/>
          <p:nvPr/>
        </p:nvSpPr>
        <p:spPr>
          <a:xfrm>
            <a:off x="7236296" y="3599213"/>
            <a:ext cx="1152128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1835696" y="5796412"/>
            <a:ext cx="1728192" cy="503165"/>
          </a:xfrm>
          <a:prstGeom prst="wedgeRoundRectCallout">
            <a:avLst>
              <a:gd name="adj1" fmla="val 234523"/>
              <a:gd name="adj2" fmla="val -584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埋め込みコード</a:t>
            </a:r>
            <a:endParaRPr kumimoji="1"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6372200" y="6165304"/>
            <a:ext cx="720080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273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22816"/>
            <a:ext cx="8064896" cy="15350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800" dirty="0" err="1" smtClean="0">
                <a:latin typeface="HGP創英角ｺﾞｼｯｸUB" pitchFamily="50" charset="-128"/>
                <a:ea typeface="HGP創英角ｺﾞｼｯｸUB" pitchFamily="50" charset="-128"/>
              </a:rPr>
              <a:t>PDF_Viewer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で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PDF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を読む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*　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http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://www.forest.impress.co.jp/library/software/pdfxchange/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＜ファイル／右クリック＞→＜エクスポート＞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　→イメージへエクスポート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先ほどコピーした埋め込みコード（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html)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を貼りつけます。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画像が表示されたら＜保存＞します。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PDF</a:t>
            </a:r>
            <a:r>
              <a:rPr lang="ja-JP" altLang="en-US" b="1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ファイルを画像化する</a:t>
            </a:r>
            <a:endParaRPr kumimoji="1" lang="ja-JP" altLang="en-US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4727383" cy="260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98913"/>
            <a:ext cx="4300105" cy="306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右矢印 3"/>
          <p:cNvSpPr/>
          <p:nvPr/>
        </p:nvSpPr>
        <p:spPr>
          <a:xfrm>
            <a:off x="4355976" y="5510419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619672" y="5517232"/>
            <a:ext cx="27363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716016" y="4814987"/>
            <a:ext cx="2736304" cy="17233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308304" y="6165304"/>
            <a:ext cx="1232520" cy="3730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6503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ユーストリーム映像を投稿</a:t>
            </a:r>
            <a:r>
              <a:rPr lang="ja-JP" altLang="en-US" b="1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する</a:t>
            </a:r>
            <a:endParaRPr kumimoji="1" lang="ja-JP" altLang="en-US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2060849"/>
            <a:ext cx="8064896" cy="2232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１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．ユーストリーム映像を貼り付ける。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例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600" dirty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http://www.ustream.tv/recorded/23660360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&lt;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ｳｲｼﾞｪｯﾄ／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HTML&gt;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を使います。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64" y="2411660"/>
            <a:ext cx="2085800" cy="1970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円/楕円 10"/>
          <p:cNvSpPr/>
          <p:nvPr/>
        </p:nvSpPr>
        <p:spPr>
          <a:xfrm>
            <a:off x="7596336" y="3429000"/>
            <a:ext cx="936104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59" y="3789039"/>
            <a:ext cx="2160836" cy="277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円/楕円 11"/>
          <p:cNvSpPr/>
          <p:nvPr/>
        </p:nvSpPr>
        <p:spPr>
          <a:xfrm>
            <a:off x="3923928" y="4165004"/>
            <a:ext cx="2808312" cy="19282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4" y="3859451"/>
            <a:ext cx="3220190" cy="253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467544" y="5733256"/>
            <a:ext cx="216024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6712951" y="5806155"/>
            <a:ext cx="1728192" cy="503165"/>
          </a:xfrm>
          <a:prstGeom prst="wedgeRoundRectCallout">
            <a:avLst>
              <a:gd name="adj1" fmla="val -288787"/>
              <a:gd name="adj2" fmla="val 38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埋め込みコード</a:t>
            </a:r>
            <a:endParaRPr kumimoji="1" lang="ja-JP" altLang="en-US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6732240" y="5782412"/>
            <a:ext cx="1728192" cy="503165"/>
          </a:xfrm>
          <a:prstGeom prst="wedgeRoundRectCallout">
            <a:avLst>
              <a:gd name="adj1" fmla="val -69170"/>
              <a:gd name="adj2" fmla="val -41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埋め込みコード</a:t>
            </a:r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1207180" y="5338669"/>
            <a:ext cx="412492" cy="36004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1115616" y="3661839"/>
            <a:ext cx="2232248" cy="503165"/>
          </a:xfrm>
          <a:prstGeom prst="wedgeRoundRectCallout">
            <a:avLst>
              <a:gd name="adj1" fmla="val -34179"/>
              <a:gd name="adj2" fmla="val 280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『</a:t>
            </a:r>
            <a:r>
              <a:rPr lang="ja-JP" altLang="en-US" dirty="0" smtClean="0"/>
              <a:t>埋込み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をクリック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42509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カラム機能で投稿窓を小さく</a:t>
            </a:r>
            <a:r>
              <a:rPr lang="ja-JP" altLang="en-US" b="1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する</a:t>
            </a:r>
            <a:endParaRPr kumimoji="1" lang="ja-JP" altLang="en-US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2060849"/>
            <a:ext cx="8064896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１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．通常は画面を横一面（１カラム）に使いますが、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これを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6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等分して写真などを沢山表示できます。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２．カラム機能を使います。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33576"/>
            <a:ext cx="4459830" cy="30077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円/楕円 10"/>
          <p:cNvSpPr/>
          <p:nvPr/>
        </p:nvSpPr>
        <p:spPr>
          <a:xfrm>
            <a:off x="3779912" y="5605784"/>
            <a:ext cx="4968552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0" y="4022187"/>
            <a:ext cx="2068873" cy="1954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971600" y="4359494"/>
            <a:ext cx="648072" cy="3217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671350" y="5605784"/>
            <a:ext cx="2676514" cy="1008112"/>
          </a:xfrm>
          <a:prstGeom prst="wedgeRoundRectCallout">
            <a:avLst>
              <a:gd name="adj1" fmla="val 88368"/>
              <a:gd name="adj2" fmla="val 190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/>
              <a:t>・最初は２カラム分割</a:t>
            </a:r>
            <a:endParaRPr lang="en-US" altLang="ja-JP" dirty="0" smtClean="0"/>
          </a:p>
          <a:p>
            <a:r>
              <a:rPr kumimoji="1" lang="ja-JP" altLang="en-US" dirty="0" smtClean="0"/>
              <a:t>・黄色い枠をクリックで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カラムをさらに追加</a:t>
            </a:r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7807694" y="5948978"/>
            <a:ext cx="648072" cy="32172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509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758" y="2060848"/>
            <a:ext cx="7963706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『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登録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のガイドはこちらから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』</a:t>
            </a:r>
          </a:p>
          <a:p>
            <a:pPr marL="0" indent="0">
              <a:buNone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http://facebook-guide.net/</a:t>
            </a:r>
            <a:endParaRPr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フェイスブックの登録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6156"/>
            <a:ext cx="2808311" cy="138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90" y="3066156"/>
            <a:ext cx="2807748" cy="148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27842"/>
            <a:ext cx="2880320" cy="165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30407"/>
            <a:ext cx="2354414" cy="144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CARLKAZU\AppData\Local\Microsoft\Windows\Temporary Internet Files\Content.IE5\SUBF5U6E\MM900282845[1].gif"/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37" y="4850479"/>
            <a:ext cx="747306" cy="60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475656" y="438177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①アカウント（名前）登録</a:t>
            </a:r>
            <a:endParaRPr kumimoji="1" lang="ja-JP" altLang="en-US" sz="160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24029" y="4365104"/>
            <a:ext cx="2635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②認証も</a:t>
            </a:r>
            <a:r>
              <a:rPr kumimoji="1" lang="en-US" altLang="ja-JP" sz="1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j</a:t>
            </a:r>
            <a:r>
              <a:rPr kumimoji="1" lang="ja-JP" altLang="en-US" sz="1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の入力</a:t>
            </a:r>
            <a:endParaRPr kumimoji="1" lang="ja-JP" altLang="en-US" sz="160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88024" y="6186790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④確認メールで登録完了クリック</a:t>
            </a:r>
            <a:endParaRPr kumimoji="1" lang="ja-JP" altLang="en-US" sz="160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75656" y="6186790"/>
            <a:ext cx="2838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③検索用メールアドレス（任意）</a:t>
            </a:r>
            <a:endParaRPr kumimoji="1" lang="ja-JP" altLang="en-US" sz="160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31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フェイスブックの登録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115616" y="2420888"/>
            <a:ext cx="7408333" cy="3882744"/>
          </a:xfrm>
        </p:spPr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下記ＵＲＬにある簡単操作マニュアルを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参考にしてみてください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http://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bit.ly/10vvvEc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68" y="2924943"/>
            <a:ext cx="3378256" cy="368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127">
            <a:off x="1053128" y="4227987"/>
            <a:ext cx="2917212" cy="214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1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そのた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82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916832"/>
            <a:ext cx="8136903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１．仮設のホームページ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のつもりでやろう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．初期ＨＰを立ち上げ支援が基本ですが・・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．作成後も継続支援（更新）する場合の運用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４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．Ｑ＆Ａ的なサポート、情報交換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：フェイスブック（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ホームページ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作成チーム）に入ろう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５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．支援の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現場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はいろいろ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：メールもＰＣ操作も苦手な依頼者への対応</a:t>
            </a:r>
            <a:endParaRPr kumimoji="1"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：作成後の運用（連絡方法、更新権限共有）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６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．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ネット紹介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（予約・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販売は電話、ＦＡＸ）にとどめる</a:t>
            </a:r>
            <a:endParaRPr kumimoji="1"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支援のありかた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9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2564904"/>
            <a:ext cx="7920880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◆ドイツ生まれの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世界一かんたん！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　がうたい文句。</a:t>
            </a:r>
            <a:endParaRPr kumimoji="1" lang="en-US" altLang="ja-JP" sz="2800" dirty="0" smtClean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◆</a:t>
            </a:r>
            <a:r>
              <a:rPr lang="ja-JP" altLang="en-US" sz="28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ホームページは初めて！でも、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お絵描き感覚で</a:t>
            </a:r>
            <a:r>
              <a:rPr lang="ja-JP" altLang="en-US" sz="2800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2800" dirty="0" smtClean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◆</a:t>
            </a:r>
            <a:r>
              <a:rPr lang="ja-JP" altLang="en-US" sz="28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あ、自分でも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ホームページ作れた！</a:t>
            </a:r>
            <a:r>
              <a:rPr lang="ja-JP" altLang="en-US" sz="28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の感動を。</a:t>
            </a:r>
            <a:endParaRPr lang="en-US" altLang="ja-JP" sz="2800" dirty="0" smtClean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◆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物まね上手</a:t>
            </a:r>
            <a:r>
              <a:rPr lang="ja-JP" altLang="en-US" sz="28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で始めてみる。</a:t>
            </a:r>
            <a:endParaRPr lang="en-US" altLang="ja-JP" sz="2800" dirty="0" smtClean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◆</a:t>
            </a:r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デザインに欲を出さない</a:t>
            </a:r>
            <a:r>
              <a:rPr lang="ja-JP" altLang="en-US" sz="28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伝える内容</a:t>
            </a:r>
            <a:r>
              <a:rPr lang="ja-JP" altLang="en-US" sz="28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が大切！</a:t>
            </a:r>
            <a:endParaRPr lang="en-US" altLang="ja-JP" sz="2800" dirty="0" smtClean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◆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あれもできないこれもできない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、が良い。</a:t>
            </a:r>
            <a:endParaRPr kumimoji="1" lang="en-US" altLang="ja-JP" sz="2800" dirty="0" smtClean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お絵描き感覚で作ってみよう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9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ＪＩＭＤＯ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作り方の目次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11560" y="2159565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lang="en-US" altLang="ja-JP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アカウントを登録する</a:t>
            </a:r>
            <a:endParaRPr lang="en-US" altLang="ja-JP" sz="28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．ログインとログアウト</a:t>
            </a:r>
            <a:endParaRPr lang="ja-JP" altLang="en-US" sz="280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３．内容を変えてみる（編集画面）</a:t>
            </a:r>
            <a:endParaRPr lang="en-US" altLang="ja-JP" sz="28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４．デザインを変えてみる</a:t>
            </a:r>
            <a:endParaRPr lang="en-US" altLang="ja-JP" sz="2800" dirty="0" smtClean="0">
              <a:solidFill>
                <a:schemeClr val="bg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５</a:t>
            </a:r>
            <a:r>
              <a:rPr lang="ja-JP" altLang="en-US" sz="2800" dirty="0" smtClean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．困ったときのヒント</a:t>
            </a:r>
            <a:endParaRPr lang="en-US" altLang="ja-JP" sz="2800" dirty="0" smtClean="0">
              <a:solidFill>
                <a:schemeClr val="bg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６</a:t>
            </a:r>
            <a:r>
              <a:rPr lang="ja-JP" altLang="en-US" sz="2800" dirty="0" smtClean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．ブログ投稿する</a:t>
            </a:r>
            <a:endParaRPr lang="en-US" altLang="ja-JP" sz="2800" dirty="0" smtClean="0">
              <a:solidFill>
                <a:schemeClr val="bg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７</a:t>
            </a:r>
            <a:r>
              <a:rPr lang="ja-JP" altLang="en-US" sz="2800" dirty="0" smtClean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．ワ－ドやＰＤＦをダウンロードする</a:t>
            </a:r>
            <a:endParaRPr lang="en-US" altLang="ja-JP" sz="2800" dirty="0" smtClean="0">
              <a:solidFill>
                <a:schemeClr val="bg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８</a:t>
            </a:r>
            <a:r>
              <a:rPr lang="ja-JP" altLang="en-US" sz="2800" dirty="0" smtClean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．動画、ギャラリーを投稿する</a:t>
            </a:r>
            <a:endParaRPr lang="en-US" altLang="ja-JP" sz="2800" dirty="0" smtClean="0">
              <a:solidFill>
                <a:schemeClr val="bg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９</a:t>
            </a:r>
            <a:r>
              <a:rPr lang="ja-JP" altLang="en-US" sz="2800" dirty="0" smtClean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．フェイスブックとツイッターに連動する</a:t>
            </a:r>
            <a:endParaRPr lang="ja-JP" altLang="en-US" dirty="0">
              <a:solidFill>
                <a:schemeClr val="bg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3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４種類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の編集メニューが登場します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88" y="2685742"/>
            <a:ext cx="7423444" cy="376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円/楕円 3"/>
          <p:cNvSpPr/>
          <p:nvPr/>
        </p:nvSpPr>
        <p:spPr>
          <a:xfrm>
            <a:off x="1979712" y="4401108"/>
            <a:ext cx="2071464" cy="22682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4139952" y="5229200"/>
            <a:ext cx="3320752" cy="1355799"/>
          </a:xfrm>
          <a:prstGeom prst="wedgeRoundRectCallout">
            <a:avLst>
              <a:gd name="adj1" fmla="val 62502"/>
              <a:gd name="adj2" fmla="val -35343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メインメニュー</a:t>
            </a:r>
            <a:r>
              <a:rPr lang="en-US" altLang="ja-JP" sz="2800" b="1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-</a:t>
            </a: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：全体に共通な編集</a:t>
            </a:r>
            <a:endParaRPr lang="ja-JP" altLang="en-US" sz="2800" b="1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628056" y="3861049"/>
            <a:ext cx="5680248" cy="540060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780456" y="2564904"/>
            <a:ext cx="5680248" cy="1188132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4315050" y="4401108"/>
            <a:ext cx="3024336" cy="683935"/>
          </a:xfrm>
          <a:prstGeom prst="wedgeRoundRectCallout">
            <a:avLst>
              <a:gd name="adj1" fmla="val -47944"/>
              <a:gd name="adj2" fmla="val -72394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ナビゲーション</a:t>
            </a:r>
            <a:endParaRPr lang="en-US" altLang="ja-JP" b="1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：ページの名前を編集</a:t>
            </a:r>
            <a:endParaRPr lang="ja-JP" altLang="en-US" b="1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3851920" y="1844825"/>
            <a:ext cx="4248472" cy="720080"/>
          </a:xfrm>
          <a:prstGeom prst="wedgeRoundRectCallout">
            <a:avLst>
              <a:gd name="adj1" fmla="val -18664"/>
              <a:gd name="adj2" fmla="val 134774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ヘッダー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：表紙の写真（図）やタイトル文字を編集</a:t>
            </a:r>
            <a:endParaRPr lang="ja-JP" altLang="en-US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133422" y="3573016"/>
            <a:ext cx="2547900" cy="1256480"/>
          </a:xfrm>
          <a:prstGeom prst="wedgeRoundRectCallout">
            <a:avLst>
              <a:gd name="adj1" fmla="val 35965"/>
              <a:gd name="adj2" fmla="val 69648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項目リスト</a:t>
            </a:r>
            <a:endParaRPr lang="en-US" altLang="ja-JP" sz="2800" b="1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：</a:t>
            </a:r>
            <a:r>
              <a:rPr lang="ja-JP" altLang="en-US" sz="2800" b="1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内容</a:t>
            </a:r>
            <a:r>
              <a:rPr lang="ja-JP" altLang="en-US" sz="2800" b="1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の編集</a:t>
            </a:r>
            <a:endParaRPr lang="ja-JP" altLang="en-US" sz="2800" b="1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7452320" y="2348880"/>
            <a:ext cx="1440160" cy="41044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844825"/>
            <a:ext cx="2520280" cy="12003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HGP創英角ｺﾞｼｯｸUB" pitchFamily="50" charset="-128"/>
                <a:ea typeface="HGP創英角ｺﾞｼｯｸUB" pitchFamily="50" charset="-128"/>
              </a:rPr>
              <a:t>１．項目リスト</a:t>
            </a:r>
            <a:endParaRPr kumimoji="1" lang="en-US" altLang="ja-JP" b="1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b="1" dirty="0"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b="1" dirty="0" smtClean="0">
                <a:latin typeface="HGP創英角ｺﾞｼｯｸUB" pitchFamily="50" charset="-128"/>
                <a:ea typeface="HGP創英角ｺﾞｼｯｸUB" pitchFamily="50" charset="-128"/>
              </a:rPr>
              <a:t>．メインメニュー</a:t>
            </a:r>
            <a:endParaRPr lang="en-US" altLang="ja-JP" b="1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b="1" dirty="0"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  <a:r>
              <a:rPr kumimoji="1" lang="ja-JP" altLang="en-US" b="1" dirty="0" smtClean="0">
                <a:latin typeface="HGP創英角ｺﾞｼｯｸUB" pitchFamily="50" charset="-128"/>
                <a:ea typeface="HGP創英角ｺﾞｼｯｸUB" pitchFamily="50" charset="-128"/>
              </a:rPr>
              <a:t>．ヘッダー</a:t>
            </a:r>
            <a:endParaRPr kumimoji="1" lang="en-US" altLang="ja-JP" b="1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b="1" dirty="0">
                <a:latin typeface="HGP創英角ｺﾞｼｯｸUB" pitchFamily="50" charset="-128"/>
                <a:ea typeface="HGP創英角ｺﾞｼｯｸUB" pitchFamily="50" charset="-128"/>
              </a:rPr>
              <a:t>４</a:t>
            </a:r>
            <a:r>
              <a:rPr lang="ja-JP" altLang="en-US" b="1" dirty="0" smtClean="0">
                <a:latin typeface="HGP創英角ｺﾞｼｯｸUB" pitchFamily="50" charset="-128"/>
                <a:ea typeface="HGP創英角ｺﾞｼｯｸUB" pitchFamily="50" charset="-128"/>
              </a:rPr>
              <a:t>．ナビゲーション</a:t>
            </a:r>
            <a:endParaRPr kumimoji="1" lang="ja-JP" altLang="en-US" b="1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0768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1788</TotalTime>
  <Words>2152</Words>
  <Application>Microsoft Office PowerPoint</Application>
  <PresentationFormat>画面に合わせる (4:3)</PresentationFormat>
  <Paragraphs>498</Paragraphs>
  <Slides>67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67</vt:i4>
      </vt:variant>
    </vt:vector>
  </HeadingPairs>
  <TitlesOfParts>
    <vt:vector size="68" baseType="lpstr">
      <vt:lpstr>ウェーブ</vt:lpstr>
      <vt:lpstr>PowerPoint プレゼンテーション</vt:lpstr>
      <vt:lpstr>はじめてのJIMDO（ジムドゥ）講座</vt:lpstr>
      <vt:lpstr>Rev2.7　改訂</vt:lpstr>
      <vt:lpstr>ＪＩＭＤＯを楽しむ機能</vt:lpstr>
      <vt:lpstr>KSVNでの紹介ページ</vt:lpstr>
      <vt:lpstr>作ってみよう私のホームページ </vt:lpstr>
      <vt:lpstr>お絵描き感覚で作ってみよう</vt:lpstr>
      <vt:lpstr>ＪＩＭＤＯ作り方の目次</vt:lpstr>
      <vt:lpstr>４種類の編集メニューが登場します</vt:lpstr>
      <vt:lpstr>ＪＩＭＤＯ作り方の目次</vt:lpstr>
      <vt:lpstr>通知用のメールアドレスを準備</vt:lpstr>
      <vt:lpstr>JIMDOアカウントを登録</vt:lpstr>
      <vt:lpstr>ＪＩＭＤＯアカウントを登録する</vt:lpstr>
      <vt:lpstr>ＪＩＭＤＯ作り方の目次</vt:lpstr>
      <vt:lpstr>ログイン、ログアウト、プレビュー</vt:lpstr>
      <vt:lpstr>ログイン、ログアウト、プレビュー</vt:lpstr>
      <vt:lpstr>ログイン、ログアウト、プレビュー</vt:lpstr>
      <vt:lpstr>ログインパスワード変更</vt:lpstr>
      <vt:lpstr>ログインパスワード変更</vt:lpstr>
      <vt:lpstr>ＪＩＭＤＯ作り方の目次</vt:lpstr>
      <vt:lpstr>ホームページの内容を編集する</vt:lpstr>
      <vt:lpstr>ホームページの内容を編集する</vt:lpstr>
      <vt:lpstr>ホームページの内容を編集する</vt:lpstr>
      <vt:lpstr>ホームページの内容を編集する</vt:lpstr>
      <vt:lpstr>リンクを貼る</vt:lpstr>
      <vt:lpstr>地図を貼る</vt:lpstr>
      <vt:lpstr>バナーリンクを貼る</vt:lpstr>
      <vt:lpstr>ＪＩＭＤＯ作り方の目次</vt:lpstr>
      <vt:lpstr>レイアウトを変える</vt:lpstr>
      <vt:lpstr>ヘッダーを変える</vt:lpstr>
      <vt:lpstr>ナビゲーション（ページ名）を変える</vt:lpstr>
      <vt:lpstr>ページ単位の非表示</vt:lpstr>
      <vt:lpstr>ＪＩＭＤＯ作り方の目次</vt:lpstr>
      <vt:lpstr>困ったときのお隣さん</vt:lpstr>
      <vt:lpstr>ＪＩＭＤＯ書籍</vt:lpstr>
      <vt:lpstr>ＪＩＭＤＯおすすめ本</vt:lpstr>
      <vt:lpstr>こんなお助けサイトも</vt:lpstr>
      <vt:lpstr>こんなお助けサイトも</vt:lpstr>
      <vt:lpstr>ＪＩＭＤＯ作り方の目次</vt:lpstr>
      <vt:lpstr>ブログ発信を活かす</vt:lpstr>
      <vt:lpstr>ブログ発信を活かす</vt:lpstr>
      <vt:lpstr>ブログ投稿を有効にする</vt:lpstr>
      <vt:lpstr>ブログを投稿する</vt:lpstr>
      <vt:lpstr>ブログを投稿する</vt:lpstr>
      <vt:lpstr>ＪＩＭＤＯ作り方の目次</vt:lpstr>
      <vt:lpstr>ファイルをダウンロードする</vt:lpstr>
      <vt:lpstr>ＪＩＭＤＯ作り方の目次</vt:lpstr>
      <vt:lpstr>動画を投稿する</vt:lpstr>
      <vt:lpstr>フォトギャラリーを作る</vt:lpstr>
      <vt:lpstr>ＪＩＭＤＯ作り方の目次</vt:lpstr>
      <vt:lpstr>フェイスブックと連携する</vt:lpstr>
      <vt:lpstr>ちょっとだけ便利な使い方の例</vt:lpstr>
      <vt:lpstr>ＪＩＭＤＯ『使いこなし』の目次</vt:lpstr>
      <vt:lpstr>ＪＩＭＤＯの使いこなし</vt:lpstr>
      <vt:lpstr>ページ毎のパスワード保護</vt:lpstr>
      <vt:lpstr>ページ毎のパスワード保護</vt:lpstr>
      <vt:lpstr>検索エンジン（ＳＥＯ）対策</vt:lpstr>
      <vt:lpstr>アカウントの削除</vt:lpstr>
      <vt:lpstr>ホームページを画像化＆リンクする</vt:lpstr>
      <vt:lpstr>ホームページを画像化＆リンクする</vt:lpstr>
      <vt:lpstr>PDFファイルを画像化する</vt:lpstr>
      <vt:lpstr>ユーストリーム映像を投稿する</vt:lpstr>
      <vt:lpstr>カラム機能で投稿窓を小さくする</vt:lpstr>
      <vt:lpstr>フェイスブックの登録</vt:lpstr>
      <vt:lpstr>フェイスブックの登録</vt:lpstr>
      <vt:lpstr>そのた </vt:lpstr>
      <vt:lpstr>支援のありかた</vt:lpstr>
    </vt:vector>
  </TitlesOfParts>
  <Company>Infor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ホームページお助け隊</dc:title>
  <dc:creator>Minoru Ochiai</dc:creator>
  <cp:lastModifiedBy>CARLKAZU</cp:lastModifiedBy>
  <cp:revision>152</cp:revision>
  <dcterms:created xsi:type="dcterms:W3CDTF">2012-05-06T12:43:13Z</dcterms:created>
  <dcterms:modified xsi:type="dcterms:W3CDTF">2013-06-25T13:09:29Z</dcterms:modified>
</cp:coreProperties>
</file>