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71" r:id="rId2"/>
    <p:sldId id="278" r:id="rId3"/>
    <p:sldId id="373" r:id="rId4"/>
    <p:sldId id="374" r:id="rId5"/>
    <p:sldId id="375" r:id="rId6"/>
    <p:sldId id="376" r:id="rId7"/>
    <p:sldId id="377" r:id="rId8"/>
    <p:sldId id="364" r:id="rId9"/>
    <p:sldId id="379" r:id="rId10"/>
    <p:sldId id="381" r:id="rId11"/>
    <p:sldId id="382" r:id="rId12"/>
    <p:sldId id="383" r:id="rId13"/>
    <p:sldId id="384" r:id="rId14"/>
    <p:sldId id="385" r:id="rId15"/>
    <p:sldId id="386" r:id="rId16"/>
    <p:sldId id="388" r:id="rId17"/>
    <p:sldId id="393" r:id="rId18"/>
    <p:sldId id="394" r:id="rId19"/>
    <p:sldId id="399" r:id="rId20"/>
    <p:sldId id="400" r:id="rId21"/>
    <p:sldId id="389" r:id="rId22"/>
    <p:sldId id="387" r:id="rId23"/>
    <p:sldId id="401" r:id="rId2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221" autoAdjust="0"/>
    <p:restoredTop sz="94245" autoAdjust="0"/>
  </p:normalViewPr>
  <p:slideViewPr>
    <p:cSldViewPr>
      <p:cViewPr>
        <p:scale>
          <a:sx n="76" d="100"/>
          <a:sy n="76" d="100"/>
        </p:scale>
        <p:origin x="-10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AB455-1A21-4B5C-B3DA-5197E7322355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57317-8979-4426-8F60-34451DEE3E2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3986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 smtClean="0"/>
              <a:t>アイコンをクリックして図を追加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jp.jimdo.com/2014/08/06/newjimdo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jp.jimdo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JIMDO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勉強会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その２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アカウント新規作成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918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WEB支援\SNR大船渡\JIMDO勉強会20141016\002新規作成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90" y="2686965"/>
            <a:ext cx="8066906" cy="356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コンテンツ プレースホルダー 1"/>
          <p:cNvSpPr txBox="1">
            <a:spLocks/>
          </p:cNvSpPr>
          <p:nvPr/>
        </p:nvSpPr>
        <p:spPr>
          <a:xfrm>
            <a:off x="587750" y="1844824"/>
            <a:ext cx="7872681" cy="34506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最初に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、好みのデザインを指定します。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1977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D:\WEB支援\SNR大船渡\JIMDO勉強会20141016\004新規作成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3180794"/>
            <a:ext cx="5616625" cy="334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コンテンツ プレースホルダー 1"/>
          <p:cNvSpPr txBox="1">
            <a:spLocks/>
          </p:cNvSpPr>
          <p:nvPr/>
        </p:nvSpPr>
        <p:spPr>
          <a:xfrm>
            <a:off x="587749" y="1615489"/>
            <a:ext cx="7872681" cy="34506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ホームページの名称（</a:t>
            </a:r>
            <a:r>
              <a:rPr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URL)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と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Font typeface="Symbol" pitchFamily="18" charset="2"/>
              <a:buNone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管理用メールアドレスと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Font typeface="Symbol" pitchFamily="18" charset="2"/>
              <a:buNone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ログイン用パスワードを設定します。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5724128" y="4365104"/>
            <a:ext cx="1944216" cy="19442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0327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1"/>
          <p:cNvSpPr txBox="1">
            <a:spLocks/>
          </p:cNvSpPr>
          <p:nvPr/>
        </p:nvSpPr>
        <p:spPr>
          <a:xfrm>
            <a:off x="587750" y="1844824"/>
            <a:ext cx="7872681" cy="34506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不正作成防止のため、表示された文字を入力。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7411" name="Picture 3" descr="D:\WEB支援\SNR大船渡\JIMDO勉強会20141016\005新規作成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893" y="2498636"/>
            <a:ext cx="5774035" cy="369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円/楕円 4"/>
          <p:cNvSpPr/>
          <p:nvPr/>
        </p:nvSpPr>
        <p:spPr>
          <a:xfrm>
            <a:off x="6084168" y="4005064"/>
            <a:ext cx="1944216" cy="19442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1474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1"/>
          <p:cNvSpPr txBox="1">
            <a:spLocks/>
          </p:cNvSpPr>
          <p:nvPr/>
        </p:nvSpPr>
        <p:spPr>
          <a:xfrm>
            <a:off x="587750" y="1844824"/>
            <a:ext cx="7872681" cy="34506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あなた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のホームページが準備されました。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Font typeface="Symbol" pitchFamily="18" charset="2"/>
              <a:buNone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⇒指定した管理用メールアドレスを確認します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8434" name="Picture 2" descr="D:\WEB支援\SNR大船渡\JIMDO勉強会20141016\006新規作成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53189"/>
            <a:ext cx="6617964" cy="299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47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1"/>
          <p:cNvSpPr txBox="1">
            <a:spLocks/>
          </p:cNvSpPr>
          <p:nvPr/>
        </p:nvSpPr>
        <p:spPr>
          <a:xfrm>
            <a:off x="587750" y="1844824"/>
            <a:ext cx="7872681" cy="34506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メールが届いたらメール本文の赤い部分を　　クリックしてください。この操作は</a:t>
            </a:r>
            <a:r>
              <a:rPr lang="ja-JP" altLang="en-US" sz="2800" b="1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必須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です。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9458" name="Picture 2" descr="D:\WEB支援\SNR大船渡\JIMDO勉強会20141016\007新規作成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73" y="3068960"/>
            <a:ext cx="8064895" cy="136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D:\WEB支援\SNR大船渡\JIMDO勉強会20141016\008新規作成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101" y="4430098"/>
            <a:ext cx="4645773" cy="2180487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円/楕円 4"/>
          <p:cNvSpPr/>
          <p:nvPr/>
        </p:nvSpPr>
        <p:spPr>
          <a:xfrm>
            <a:off x="4716016" y="4941168"/>
            <a:ext cx="2160240" cy="9689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右矢印 1"/>
          <p:cNvSpPr/>
          <p:nvPr/>
        </p:nvSpPr>
        <p:spPr>
          <a:xfrm>
            <a:off x="2411760" y="4941168"/>
            <a:ext cx="504056" cy="354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147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1"/>
          <p:cNvSpPr txBox="1">
            <a:spLocks/>
          </p:cNvSpPr>
          <p:nvPr/>
        </p:nvSpPr>
        <p:spPr>
          <a:xfrm>
            <a:off x="587750" y="1844824"/>
            <a:ext cx="7872681" cy="34506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さあ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、あなたのホームページは完成です。</a:t>
            </a:r>
            <a:endParaRPr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Font typeface="Symbol" pitchFamily="18" charset="2"/>
              <a:buNone/>
            </a:pP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さっそく下記をクリックして編集に入ります。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20482" name="Picture 2" descr="D:\WEB支援\SNR大船渡\JIMDO勉強会20141016\009新規作成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50" y="2924944"/>
            <a:ext cx="7655218" cy="274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円/楕円 3"/>
          <p:cNvSpPr/>
          <p:nvPr/>
        </p:nvSpPr>
        <p:spPr>
          <a:xfrm>
            <a:off x="2404776" y="3685644"/>
            <a:ext cx="2160240" cy="9689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20483" name="Picture 3" descr="D:\WEB支援\SNR大船渡\JIMDO勉強会20141016\010新規作成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491" y="4759899"/>
            <a:ext cx="4406075" cy="181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右矢印 1"/>
          <p:cNvSpPr/>
          <p:nvPr/>
        </p:nvSpPr>
        <p:spPr>
          <a:xfrm>
            <a:off x="3275856" y="5445224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542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1"/>
          <p:cNvSpPr txBox="1">
            <a:spLocks/>
          </p:cNvSpPr>
          <p:nvPr/>
        </p:nvSpPr>
        <p:spPr>
          <a:xfrm>
            <a:off x="587749" y="2163048"/>
            <a:ext cx="7872681" cy="34506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はじめに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、ブログ機能を有効にします。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3554" name="Picture 2" descr="D:\WEB支援\SNR大船渡\JIMDO勉強会20141016\011新規作成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39" y="2852936"/>
            <a:ext cx="6502896" cy="297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D:\WEB支援\SNR大船渡\JIMDO勉強会20141016\012新規作成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556" y="3863161"/>
            <a:ext cx="6158924" cy="283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ブログ機能を有効にします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704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1"/>
          <p:cNvSpPr txBox="1">
            <a:spLocks/>
          </p:cNvSpPr>
          <p:nvPr/>
        </p:nvSpPr>
        <p:spPr>
          <a:xfrm>
            <a:off x="587750" y="1844824"/>
            <a:ext cx="7872681" cy="34506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ブログ作成では、日時、タイトル、一般公開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Font typeface="Symbol" pitchFamily="18" charset="2"/>
              <a:buNone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を入力します。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2531" name="Picture 3" descr="D:\WEB支援\SNR大船渡\JIMDO勉強会20141016\013新規作成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68960"/>
            <a:ext cx="6149330" cy="320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70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1"/>
          <p:cNvSpPr txBox="1">
            <a:spLocks/>
          </p:cNvSpPr>
          <p:nvPr/>
        </p:nvSpPr>
        <p:spPr>
          <a:xfrm>
            <a:off x="587750" y="1844824"/>
            <a:ext cx="7872681" cy="34506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ブログの分類コード（例　</a:t>
            </a:r>
            <a:r>
              <a:rPr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2014</a:t>
            </a:r>
            <a:r>
              <a:rPr lang="ja-JP" altLang="en-US" sz="2800" dirty="0" err="1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、</a:t>
            </a:r>
            <a:r>
              <a:rPr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2015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など）を決めます。表示場所に＜ブログ表示＞を設定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50" y="3284984"/>
            <a:ext cx="50101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10080"/>
            <a:ext cx="4632970" cy="361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円/楕円 1"/>
          <p:cNvSpPr/>
          <p:nvPr/>
        </p:nvSpPr>
        <p:spPr>
          <a:xfrm>
            <a:off x="587750" y="4869160"/>
            <a:ext cx="1463970" cy="4263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右矢印 3"/>
          <p:cNvSpPr/>
          <p:nvPr/>
        </p:nvSpPr>
        <p:spPr>
          <a:xfrm>
            <a:off x="3203848" y="6021288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656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26" y="1767982"/>
            <a:ext cx="4536504" cy="243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331640" y="148478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ブログ未登録時の表示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787" y="4180728"/>
            <a:ext cx="42957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11560" y="4725144"/>
            <a:ext cx="31683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ブログ登録時に＜カテゴリ＞に</a:t>
            </a:r>
            <a:r>
              <a:rPr kumimoji="1" lang="en-US" altLang="ja-JP" dirty="0" smtClean="0"/>
              <a:t>&lt;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2014</a:t>
            </a:r>
            <a:r>
              <a:rPr kumimoji="1" lang="en-US" altLang="ja-JP" dirty="0" smtClean="0"/>
              <a:t>&gt;</a:t>
            </a:r>
            <a:r>
              <a:rPr kumimoji="1" lang="ja-JP" altLang="en-US" dirty="0" smtClean="0"/>
              <a:t>などの分類コードを書く</a:t>
            </a:r>
            <a:endParaRPr kumimoji="1" lang="ja-JP" altLang="en-US" dirty="0"/>
          </a:p>
        </p:txBody>
      </p:sp>
      <p:sp>
        <p:nvSpPr>
          <p:cNvPr id="6" name="右矢印 5"/>
          <p:cNvSpPr/>
          <p:nvPr/>
        </p:nvSpPr>
        <p:spPr>
          <a:xfrm>
            <a:off x="2771800" y="5589240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387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JIMDO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操作が改善されました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908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5888"/>
            <a:ext cx="350668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100" y="2204864"/>
            <a:ext cx="3590553" cy="393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331640" y="1556792"/>
            <a:ext cx="139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分類別表示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436096" y="161950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すべて表示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356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1"/>
          <p:cNvSpPr txBox="1">
            <a:spLocks/>
          </p:cNvSpPr>
          <p:nvPr/>
        </p:nvSpPr>
        <p:spPr>
          <a:xfrm>
            <a:off x="556799" y="2492896"/>
            <a:ext cx="7872681" cy="34506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機能アイコンはつぎのように表示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されます。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4579" name="Picture 3" descr="D:\WEB支援\SNR大船渡\JIMDO勉強会20141016\014新規作成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55" y="3068960"/>
            <a:ext cx="7232302" cy="359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機能アイコンの表示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270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467544" y="1916832"/>
            <a:ext cx="7408863" cy="3451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その他のアイコンをクリックする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と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すべてのアイコンが表示されます。</a:t>
            </a:r>
            <a:endParaRPr lang="en-US" altLang="ja-JP" sz="2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1506" name="Picture 2" descr="D:\WEB支援\SNR大船渡\JIMDO勉強会20141016\015新規作成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56992"/>
            <a:ext cx="6152183" cy="322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86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692896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とりあえず新しい操作に慣れましょう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多分、わかりやすくなりました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229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755576" y="1916832"/>
            <a:ext cx="7992888" cy="4680520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旧版の操作は継続可能</a:t>
            </a:r>
            <a:endParaRPr kumimoji="1"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旧版の操作を新版に移行可能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kumimoji="1" lang="en-US" altLang="ja-JP" sz="2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kumimoji="1" lang="en-US" altLang="ja-JP" sz="2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endParaRPr kumimoji="1"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endParaRPr lang="en-US" altLang="ja-JP" sz="2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endParaRPr kumimoji="1" lang="en-US" altLang="ja-JP" sz="2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en-US" altLang="ja-JP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hlinkClick r:id="rId2"/>
              </a:rPr>
              <a:t>http://jp.jimdo.com/2014/08/06/newjimdo</a:t>
            </a:r>
            <a:r>
              <a:rPr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hlinkClick r:id="rId2"/>
              </a:rPr>
              <a:t>/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endParaRPr lang="en-US" altLang="ja-JP" sz="2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endParaRPr kumimoji="1" lang="ja-JP" altLang="en-US" sz="2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操作の改善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9218" name="Picture 2" descr="D:\WEB支援\SNR大船渡\JIMDO勉強会20141016\000新版JIMD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24944"/>
            <a:ext cx="4522718" cy="307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074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WEB支援\SNR大船渡\JIMDO勉強会20141016\000新版JIMD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39" y="1772816"/>
            <a:ext cx="8220005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054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WEB支援\SNR大船渡\JIMDO勉強会20141016\000新版JIMDO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53" y="1777418"/>
            <a:ext cx="8475453" cy="366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352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WEB支援\SNR大船渡\JIMDO勉強会20141016\000新版JIMDO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8365722" cy="423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352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旧版から新版に切り替え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3314" name="Picture 2" descr="D:\WEB支援\SNR大船渡\JIMDO勉強会20141016\000新版JIMDO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88" y="2564903"/>
            <a:ext cx="4764410" cy="236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D:\WEB支援\SNR大船渡\JIMDO勉強会20141016\000新版JIMDO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68" y="4437112"/>
            <a:ext cx="5528537" cy="201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四角形吹き出し 3"/>
          <p:cNvSpPr/>
          <p:nvPr/>
        </p:nvSpPr>
        <p:spPr>
          <a:xfrm>
            <a:off x="683568" y="4124551"/>
            <a:ext cx="2229700" cy="804845"/>
          </a:xfrm>
          <a:prstGeom prst="wedgeRectCallout">
            <a:avLst>
              <a:gd name="adj1" fmla="val 17391"/>
              <a:gd name="adj2" fmla="val -137271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設定＜</a:t>
            </a:r>
            <a:r>
              <a:rPr kumimoji="1" lang="en-US" altLang="ja-JP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JIMDO</a:t>
            </a:r>
            <a:r>
              <a:rPr kumimoji="1" lang="ja-JP" altLang="en-US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＞</a:t>
            </a:r>
            <a:endParaRPr kumimoji="1" lang="en-US" altLang="ja-JP" dirty="0" smtClean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新版移行</a:t>
            </a:r>
            <a:r>
              <a:rPr kumimoji="1" lang="ja-JP" altLang="en-US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アイコン</a:t>
            </a:r>
            <a:endParaRPr kumimoji="1" lang="ja-JP" altLang="en-US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12218" y="217709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旧版</a:t>
            </a:r>
            <a:r>
              <a:rPr kumimoji="1"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JIMDO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64088" y="406778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新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版</a:t>
            </a:r>
            <a:r>
              <a:rPr kumimoji="1"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JIMDO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5004048" y="5157192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1907704" y="3068960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1193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作ってみよう私のホームページ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（操作は新版です）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860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587751" y="2492896"/>
            <a:ext cx="816071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この</a:t>
            </a:r>
            <a:r>
              <a:rPr kumimoji="1"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URL</a:t>
            </a:r>
            <a:r>
              <a:rPr kumimoji="1"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を指定（または</a:t>
            </a:r>
            <a:r>
              <a:rPr kumimoji="1"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&lt;JIMDO&gt;</a:t>
            </a:r>
            <a:r>
              <a:rPr kumimoji="1"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で検索）します</a:t>
            </a: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。</a:t>
            </a:r>
            <a:endParaRPr kumimoji="1"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en-US" altLang="ja-JP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hlinkClick r:id="rId2"/>
              </a:rPr>
              <a:t>http://jp.jimdo.com</a:t>
            </a:r>
            <a:r>
              <a:rPr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hlinkClick r:id="rId2"/>
              </a:rPr>
              <a:t>/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endParaRPr kumimoji="1" lang="ja-JP" altLang="en-US" sz="2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新しくホームページを作ります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4338" name="Picture 2" descr="D:\WEB支援\SNR大船渡\JIMDO勉強会20141016\001新規作成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01008"/>
            <a:ext cx="7216701" cy="318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526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2471</TotalTime>
  <Words>248</Words>
  <Application>Microsoft Office PowerPoint</Application>
  <PresentationFormat>画面に合わせる (4:3)</PresentationFormat>
  <Paragraphs>45</Paragraphs>
  <Slides>23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4" baseType="lpstr">
      <vt:lpstr>ウェーブ</vt:lpstr>
      <vt:lpstr>JIMDO勉強会その２ アカウント新規作成</vt:lpstr>
      <vt:lpstr>JIMDO操作が改善されました </vt:lpstr>
      <vt:lpstr>操作の改善</vt:lpstr>
      <vt:lpstr>PowerPoint プレゼンテーション</vt:lpstr>
      <vt:lpstr>PowerPoint プレゼンテーション</vt:lpstr>
      <vt:lpstr>PowerPoint プレゼンテーション</vt:lpstr>
      <vt:lpstr>旧版から新版に切り替え</vt:lpstr>
      <vt:lpstr>作ってみよう私のホームページ （操作は新版です）</vt:lpstr>
      <vt:lpstr>新しくホームページを作ります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ブログ機能を有効にします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機能アイコンの表示</vt:lpstr>
      <vt:lpstr>PowerPoint プレゼンテーション</vt:lpstr>
      <vt:lpstr>とりあえず新しい操作に慣れましょう 多分、わかりやすくなりました </vt:lpstr>
    </vt:vector>
  </TitlesOfParts>
  <Company>Infor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ホームページお助け隊</dc:title>
  <dc:creator>Minoru Ochiai</dc:creator>
  <cp:lastModifiedBy>CARLKAZU</cp:lastModifiedBy>
  <cp:revision>211</cp:revision>
  <dcterms:created xsi:type="dcterms:W3CDTF">2012-05-06T12:43:13Z</dcterms:created>
  <dcterms:modified xsi:type="dcterms:W3CDTF">2014-10-05T07:05:53Z</dcterms:modified>
</cp:coreProperties>
</file>