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415" r:id="rId2"/>
    <p:sldId id="389" r:id="rId3"/>
    <p:sldId id="387" r:id="rId4"/>
    <p:sldId id="398" r:id="rId5"/>
    <p:sldId id="396" r:id="rId6"/>
    <p:sldId id="405" r:id="rId7"/>
    <p:sldId id="406" r:id="rId8"/>
    <p:sldId id="410" r:id="rId9"/>
    <p:sldId id="407" r:id="rId10"/>
    <p:sldId id="408" r:id="rId11"/>
    <p:sldId id="409" r:id="rId12"/>
    <p:sldId id="411" r:id="rId13"/>
    <p:sldId id="412" r:id="rId14"/>
    <p:sldId id="414" r:id="rId15"/>
    <p:sldId id="413" r:id="rId16"/>
    <p:sldId id="416" r:id="rId17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0221" autoAdjust="0"/>
    <p:restoredTop sz="94245" autoAdjust="0"/>
  </p:normalViewPr>
  <p:slideViewPr>
    <p:cSldViewPr>
      <p:cViewPr>
        <p:scale>
          <a:sx n="76" d="100"/>
          <a:sy n="76" d="100"/>
        </p:scale>
        <p:origin x="-101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AB455-1A21-4B5C-B3DA-5197E7322355}" type="datetimeFigureOut">
              <a:rPr kumimoji="1" lang="ja-JP" altLang="en-US" smtClean="0"/>
              <a:t>2014/10/5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E57317-8979-4426-8F60-34451DEE3E2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63986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1E2B-0309-4ED1-8AA5-5BF35884EC81}" type="datetimeFigureOut">
              <a:rPr kumimoji="1" lang="ja-JP" altLang="en-US" smtClean="0"/>
              <a:t>2014/10/5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FD1F6-91F9-4E83-832C-65FA12830DF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1E2B-0309-4ED1-8AA5-5BF35884EC81}" type="datetimeFigureOut">
              <a:rPr kumimoji="1" lang="ja-JP" altLang="en-US" smtClean="0"/>
              <a:t>2014/10/5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FD1F6-91F9-4E83-832C-65FA12830DF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1E2B-0309-4ED1-8AA5-5BF35884EC81}" type="datetimeFigureOut">
              <a:rPr kumimoji="1" lang="ja-JP" altLang="en-US" smtClean="0"/>
              <a:t>2014/10/5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FD1F6-91F9-4E83-832C-65FA12830DF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1E2B-0309-4ED1-8AA5-5BF35884EC81}" type="datetimeFigureOut">
              <a:rPr kumimoji="1" lang="ja-JP" altLang="en-US" smtClean="0"/>
              <a:t>2014/10/5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FD1F6-91F9-4E83-832C-65FA12830DF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1E2B-0309-4ED1-8AA5-5BF35884EC81}" type="datetimeFigureOut">
              <a:rPr kumimoji="1" lang="ja-JP" altLang="en-US" smtClean="0"/>
              <a:t>2014/10/5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FD1F6-91F9-4E83-832C-65FA12830DF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1E2B-0309-4ED1-8AA5-5BF35884EC81}" type="datetimeFigureOut">
              <a:rPr kumimoji="1" lang="ja-JP" altLang="en-US" smtClean="0"/>
              <a:t>2014/10/5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FD1F6-91F9-4E83-832C-65FA12830DF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1E2B-0309-4ED1-8AA5-5BF35884EC81}" type="datetimeFigureOut">
              <a:rPr kumimoji="1" lang="ja-JP" altLang="en-US" smtClean="0"/>
              <a:t>2014/10/5</a:t>
            </a:fld>
            <a:endParaRPr kumimoji="1" lang="ja-JP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FD1F6-91F9-4E83-832C-65FA12830DF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1E2B-0309-4ED1-8AA5-5BF35884EC81}" type="datetimeFigureOut">
              <a:rPr kumimoji="1" lang="ja-JP" altLang="en-US" smtClean="0"/>
              <a:t>2014/10/5</a:t>
            </a:fld>
            <a:endParaRPr kumimoji="1"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FD1F6-91F9-4E83-832C-65FA12830DF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1E2B-0309-4ED1-8AA5-5BF35884EC81}" type="datetimeFigureOut">
              <a:rPr kumimoji="1" lang="ja-JP" altLang="en-US" smtClean="0"/>
              <a:t>2014/10/5</a:t>
            </a:fld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FD1F6-91F9-4E83-832C-65FA12830DF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1E2B-0309-4ED1-8AA5-5BF35884EC81}" type="datetimeFigureOut">
              <a:rPr kumimoji="1" lang="ja-JP" altLang="en-US" smtClean="0"/>
              <a:t>2014/10/5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FD1F6-91F9-4E83-832C-65FA12830DF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1E2B-0309-4ED1-8AA5-5BF35884EC81}" type="datetimeFigureOut">
              <a:rPr kumimoji="1" lang="ja-JP" altLang="en-US" smtClean="0"/>
              <a:t>2014/10/5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FD1F6-91F9-4E83-832C-65FA12830DF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dirty="0" smtClean="0"/>
              <a:t>アイコンをクリックして図を追加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7DB1E2B-0309-4ED1-8AA5-5BF35884EC81}" type="datetimeFigureOut">
              <a:rPr kumimoji="1" lang="ja-JP" altLang="en-US" smtClean="0"/>
              <a:t>2014/10/5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BDFD1F6-91F9-4E83-832C-65FA12830DF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2188840"/>
          </a:xfrm>
        </p:spPr>
        <p:txBody>
          <a:bodyPr/>
          <a:lstStyle/>
          <a:p>
            <a:r>
              <a:rPr kumimoji="1"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JIMDO</a:t>
            </a: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勉強会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その</a:t>
            </a:r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3</a:t>
            </a:r>
            <a:b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</a:b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基本操作その１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388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1"/>
          <p:cNvSpPr txBox="1">
            <a:spLocks/>
          </p:cNvSpPr>
          <p:nvPr/>
        </p:nvSpPr>
        <p:spPr>
          <a:xfrm>
            <a:off x="560216" y="1556792"/>
            <a:ext cx="7872681" cy="3450696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●写真（画像）</a:t>
            </a:r>
            <a:endParaRPr lang="en-US" altLang="ja-JP" sz="28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marL="0" indent="0">
              <a:buFont typeface="Symbol" pitchFamily="18" charset="2"/>
              <a:buNone/>
            </a:pPr>
            <a:r>
              <a:rPr lang="ja-JP" altLang="en-US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写真を貼ります。表示サイズを変えます。</a:t>
            </a:r>
            <a:endParaRPr lang="en-US" altLang="ja-JP" sz="28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marL="0" indent="0">
              <a:buFont typeface="Symbol" pitchFamily="18" charset="2"/>
              <a:buNone/>
            </a:pPr>
            <a:r>
              <a:rPr lang="ja-JP" altLang="en-US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小さく表示</a:t>
            </a:r>
            <a:r>
              <a:rPr lang="ja-JP" altLang="en-US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し</a:t>
            </a: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、クリック拡大表示できます。</a:t>
            </a:r>
            <a:endParaRPr lang="en-US" altLang="ja-JP" sz="28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47653"/>
            <a:ext cx="8677275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線矢印コネクタ 4"/>
          <p:cNvCxnSpPr/>
          <p:nvPr/>
        </p:nvCxnSpPr>
        <p:spPr>
          <a:xfrm flipH="1" flipV="1">
            <a:off x="1620491" y="4727773"/>
            <a:ext cx="4248472" cy="28671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349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365" y="4319798"/>
            <a:ext cx="5025696" cy="1994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コンテンツ プレースホルダー 1"/>
          <p:cNvSpPr txBox="1">
            <a:spLocks/>
          </p:cNvSpPr>
          <p:nvPr/>
        </p:nvSpPr>
        <p:spPr>
          <a:xfrm>
            <a:off x="553920" y="1595438"/>
            <a:ext cx="7872681" cy="3450696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●写真（画像）</a:t>
            </a:r>
            <a:endParaRPr lang="en-US" altLang="ja-JP" sz="28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marL="0" indent="0">
              <a:buFont typeface="Symbol" pitchFamily="18" charset="2"/>
              <a:buNone/>
            </a:pPr>
            <a:r>
              <a:rPr lang="ja-JP" altLang="en-US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写真の位置、回転、クリック拡大</a:t>
            </a:r>
            <a:endParaRPr lang="en-US" altLang="ja-JP" sz="28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marL="0" indent="0">
              <a:buFont typeface="Symbol" pitchFamily="18" charset="2"/>
              <a:buNone/>
            </a:pPr>
            <a:r>
              <a:rPr lang="ja-JP" altLang="en-US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リンク、キャプション</a:t>
            </a:r>
            <a:endParaRPr lang="en-US" altLang="ja-JP" sz="28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marL="0" indent="0">
              <a:buFont typeface="Symbol" pitchFamily="18" charset="2"/>
              <a:buNone/>
            </a:pPr>
            <a:r>
              <a:rPr lang="ja-JP" altLang="en-US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ができます。</a:t>
            </a:r>
            <a:endParaRPr lang="en-US" altLang="ja-JP" sz="28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717032"/>
            <a:ext cx="1661101" cy="2892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1056800" y="486146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回転</a:t>
            </a:r>
            <a:endParaRPr kumimoji="1" lang="ja-JP" altLang="en-US" dirty="0"/>
          </a:p>
        </p:txBody>
      </p:sp>
      <p:sp>
        <p:nvSpPr>
          <p:cNvPr id="4" name="右矢印 3"/>
          <p:cNvSpPr/>
          <p:nvPr/>
        </p:nvSpPr>
        <p:spPr>
          <a:xfrm>
            <a:off x="3870476" y="5053581"/>
            <a:ext cx="2608737" cy="5265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6" name="直線矢印コネクタ 5"/>
          <p:cNvCxnSpPr/>
          <p:nvPr/>
        </p:nvCxnSpPr>
        <p:spPr>
          <a:xfrm>
            <a:off x="3640813" y="6091819"/>
            <a:ext cx="3091427" cy="14865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円/楕円 6"/>
          <p:cNvSpPr/>
          <p:nvPr/>
        </p:nvSpPr>
        <p:spPr>
          <a:xfrm>
            <a:off x="6732240" y="6091819"/>
            <a:ext cx="864096" cy="28950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9349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1"/>
          <p:cNvSpPr txBox="1">
            <a:spLocks/>
          </p:cNvSpPr>
          <p:nvPr/>
        </p:nvSpPr>
        <p:spPr>
          <a:xfrm>
            <a:off x="553920" y="1595438"/>
            <a:ext cx="7872681" cy="3450696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●写真付き文章</a:t>
            </a:r>
            <a:endParaRPr lang="en-US" altLang="ja-JP" sz="28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marL="0" indent="0">
              <a:buFont typeface="Symbol" pitchFamily="18" charset="2"/>
              <a:buNone/>
            </a:pPr>
            <a:r>
              <a:rPr lang="ja-JP" altLang="en-US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r>
              <a:rPr lang="en-US" altLang="ja-JP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1</a:t>
            </a: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枚の写真と文章の組み合わせです。</a:t>
            </a:r>
            <a:endParaRPr lang="en-US" altLang="ja-JP" sz="28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marL="0" indent="0">
              <a:buFont typeface="Symbol" pitchFamily="18" charset="2"/>
              <a:buNone/>
            </a:pPr>
            <a:r>
              <a:rPr lang="ja-JP" altLang="en-US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操作</a:t>
            </a:r>
            <a:r>
              <a:rPr lang="ja-JP" altLang="en-US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は</a:t>
            </a: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、</a:t>
            </a:r>
            <a:r>
              <a:rPr lang="en-US" altLang="ja-JP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【</a:t>
            </a: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文章</a:t>
            </a:r>
            <a:r>
              <a:rPr lang="en-US" altLang="ja-JP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】</a:t>
            </a: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と</a:t>
            </a:r>
            <a:r>
              <a:rPr lang="en-US" altLang="ja-JP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【</a:t>
            </a: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写真</a:t>
            </a:r>
            <a:r>
              <a:rPr lang="en-US" altLang="ja-JP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】</a:t>
            </a: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の組み合わせ。</a:t>
            </a:r>
            <a:endParaRPr lang="en-US" altLang="ja-JP" sz="28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marL="0" indent="0">
              <a:buFont typeface="Symbol" pitchFamily="18" charset="2"/>
              <a:buNone/>
            </a:pPr>
            <a:r>
              <a:rPr lang="ja-JP" altLang="en-US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r>
              <a:rPr lang="ja-JP" altLang="en-US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写真の大きさと左右の位置を変えれます。</a:t>
            </a:r>
            <a:endParaRPr lang="en-US" altLang="ja-JP" sz="28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16" y="3766728"/>
            <a:ext cx="5318893" cy="297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372" y="3647431"/>
            <a:ext cx="2526100" cy="2109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下矢印 4"/>
          <p:cNvSpPr/>
          <p:nvPr/>
        </p:nvSpPr>
        <p:spPr>
          <a:xfrm>
            <a:off x="7557422" y="4702317"/>
            <a:ext cx="542970" cy="5517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下矢印 7"/>
          <p:cNvSpPr/>
          <p:nvPr/>
        </p:nvSpPr>
        <p:spPr>
          <a:xfrm>
            <a:off x="4490260" y="4702317"/>
            <a:ext cx="441780" cy="11749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7747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1"/>
          <p:cNvSpPr txBox="1">
            <a:spLocks/>
          </p:cNvSpPr>
          <p:nvPr/>
        </p:nvSpPr>
        <p:spPr>
          <a:xfrm>
            <a:off x="553920" y="1595438"/>
            <a:ext cx="7872681" cy="3450696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●水平線と余白</a:t>
            </a:r>
            <a:endParaRPr lang="en-US" altLang="ja-JP" sz="28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marL="0" indent="0">
              <a:buFont typeface="Symbol" pitchFamily="18" charset="2"/>
              <a:buNone/>
            </a:pPr>
            <a:r>
              <a:rPr lang="ja-JP" altLang="en-US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水平線と余白を上手に使って見やすくします。</a:t>
            </a:r>
            <a:endParaRPr lang="en-US" altLang="ja-JP" sz="28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marL="0" indent="0">
              <a:buFont typeface="Symbol" pitchFamily="18" charset="2"/>
              <a:buNone/>
            </a:pPr>
            <a:r>
              <a:rPr lang="ja-JP" altLang="en-US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endParaRPr lang="en-US" altLang="ja-JP" sz="28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17" y="2780928"/>
            <a:ext cx="4505325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657353"/>
            <a:ext cx="44767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下矢印 1"/>
          <p:cNvSpPr/>
          <p:nvPr/>
        </p:nvSpPr>
        <p:spPr>
          <a:xfrm>
            <a:off x="1547664" y="4524003"/>
            <a:ext cx="432048" cy="5221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292469"/>
            <a:ext cx="3049633" cy="241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右矢印 3"/>
          <p:cNvSpPr/>
          <p:nvPr/>
        </p:nvSpPr>
        <p:spPr>
          <a:xfrm>
            <a:off x="4592701" y="3573016"/>
            <a:ext cx="86409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右矢印 5"/>
          <p:cNvSpPr/>
          <p:nvPr/>
        </p:nvSpPr>
        <p:spPr>
          <a:xfrm>
            <a:off x="1784389" y="4077072"/>
            <a:ext cx="367240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2757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356" y="3210132"/>
            <a:ext cx="2819579" cy="350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コンテンツ プレースホルダー 1"/>
          <p:cNvSpPr txBox="1">
            <a:spLocks/>
          </p:cNvSpPr>
          <p:nvPr/>
        </p:nvSpPr>
        <p:spPr>
          <a:xfrm>
            <a:off x="553920" y="1484784"/>
            <a:ext cx="7872681" cy="3450696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●カラム</a:t>
            </a:r>
            <a:endParaRPr lang="en-US" altLang="ja-JP" sz="28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marL="0" indent="0">
              <a:buFont typeface="Symbol" pitchFamily="18" charset="2"/>
              <a:buNone/>
            </a:pPr>
            <a:r>
              <a:rPr lang="ja-JP" altLang="en-US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一つ</a:t>
            </a: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の枠を最大</a:t>
            </a:r>
            <a:r>
              <a:rPr lang="ja-JP" altLang="en-US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６</a:t>
            </a: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個までカラムに分割します。</a:t>
            </a:r>
            <a:endParaRPr lang="en-US" altLang="ja-JP" sz="28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marL="0" indent="0">
              <a:buFont typeface="Symbol" pitchFamily="18" charset="2"/>
              <a:buNone/>
            </a:pPr>
            <a:r>
              <a:rPr lang="ja-JP" altLang="en-US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カラムには写真や文章など自由です。</a:t>
            </a:r>
            <a:endParaRPr lang="en-US" altLang="ja-JP" sz="28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marL="0" indent="0">
              <a:buFont typeface="Symbol" pitchFamily="18" charset="2"/>
              <a:buNone/>
            </a:pPr>
            <a:r>
              <a:rPr lang="ja-JP" altLang="en-US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endParaRPr lang="en-US" altLang="ja-JP" sz="28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067944" y="407707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２カラム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067944" y="543593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/>
              <a:t>４</a:t>
            </a:r>
            <a:r>
              <a:rPr kumimoji="1" lang="ja-JP" altLang="en-US" dirty="0" smtClean="0"/>
              <a:t>カラム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067944" y="608400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/>
              <a:t>６</a:t>
            </a:r>
            <a:r>
              <a:rPr kumimoji="1" lang="ja-JP" altLang="en-US" dirty="0" smtClean="0"/>
              <a:t>カラム</a:t>
            </a:r>
            <a:endParaRPr kumimoji="1" lang="ja-JP" altLang="en-US" dirty="0"/>
          </a:p>
        </p:txBody>
      </p:sp>
      <p:sp>
        <p:nvSpPr>
          <p:cNvPr id="4" name="右矢印 3"/>
          <p:cNvSpPr/>
          <p:nvPr/>
        </p:nvSpPr>
        <p:spPr>
          <a:xfrm>
            <a:off x="2843808" y="4776834"/>
            <a:ext cx="576064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43227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1"/>
          <p:cNvSpPr txBox="1">
            <a:spLocks/>
          </p:cNvSpPr>
          <p:nvPr/>
        </p:nvSpPr>
        <p:spPr>
          <a:xfrm>
            <a:off x="553920" y="1595438"/>
            <a:ext cx="7872681" cy="3450696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●カラム</a:t>
            </a:r>
            <a:endParaRPr lang="en-US" altLang="ja-JP" sz="28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marL="0" indent="0">
              <a:buFont typeface="Symbol" pitchFamily="18" charset="2"/>
              <a:buNone/>
            </a:pPr>
            <a:r>
              <a:rPr lang="ja-JP" altLang="en-US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一つ</a:t>
            </a: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の枠を最大</a:t>
            </a:r>
            <a:r>
              <a:rPr lang="ja-JP" altLang="en-US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６</a:t>
            </a: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個までカラムに分割します。</a:t>
            </a:r>
            <a:endParaRPr lang="en-US" altLang="ja-JP" sz="28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marL="0" indent="0">
              <a:buFont typeface="Symbol" pitchFamily="18" charset="2"/>
              <a:buNone/>
            </a:pPr>
            <a:r>
              <a:rPr lang="ja-JP" altLang="en-US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endParaRPr lang="en-US" altLang="ja-JP" sz="28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5" y="2658797"/>
            <a:ext cx="41814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29000"/>
            <a:ext cx="45053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806448"/>
            <a:ext cx="42957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545" y="4266105"/>
            <a:ext cx="2414441" cy="242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431" y="2872161"/>
            <a:ext cx="3021509" cy="154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下矢印 4"/>
          <p:cNvSpPr/>
          <p:nvPr/>
        </p:nvSpPr>
        <p:spPr>
          <a:xfrm>
            <a:off x="971600" y="3320786"/>
            <a:ext cx="216024" cy="2522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下矢印 14"/>
          <p:cNvSpPr/>
          <p:nvPr/>
        </p:nvSpPr>
        <p:spPr>
          <a:xfrm>
            <a:off x="1124000" y="5265002"/>
            <a:ext cx="216024" cy="2522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右矢印 6"/>
          <p:cNvSpPr/>
          <p:nvPr/>
        </p:nvSpPr>
        <p:spPr>
          <a:xfrm>
            <a:off x="5771431" y="5476107"/>
            <a:ext cx="237114" cy="2447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下矢印 7"/>
          <p:cNvSpPr/>
          <p:nvPr/>
        </p:nvSpPr>
        <p:spPr>
          <a:xfrm flipV="1">
            <a:off x="7112010" y="4342012"/>
            <a:ext cx="360040" cy="3209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9456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2692896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なー</a:t>
            </a:r>
            <a:r>
              <a:rPr lang="ja-JP" altLang="en-US" dirty="0" err="1">
                <a:latin typeface="HGP創英角ｺﾞｼｯｸUB" pitchFamily="50" charset="-128"/>
                <a:ea typeface="HGP創英角ｺﾞｼｯｸUB" pitchFamily="50" charset="-128"/>
              </a:rPr>
              <a:t>るほど</a:t>
            </a:r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/>
            </a:r>
            <a:b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</a:b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使いやすくなってる</a:t>
            </a:r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/>
            </a:r>
            <a:b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</a:b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よーし、慣れてみよう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7630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1"/>
          <p:cNvSpPr txBox="1">
            <a:spLocks/>
          </p:cNvSpPr>
          <p:nvPr/>
        </p:nvSpPr>
        <p:spPr>
          <a:xfrm>
            <a:off x="556799" y="2492896"/>
            <a:ext cx="7872681" cy="3450696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機能アイコンはつぎのように表示</a:t>
            </a: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されます。</a:t>
            </a:r>
            <a:endParaRPr lang="en-US" altLang="ja-JP" sz="28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24579" name="Picture 3" descr="D:\WEB支援\SNR大船渡\JIMDO勉強会20141016\014新規作成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55" y="3068960"/>
            <a:ext cx="7232302" cy="359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機能アイコンの表示</a:t>
            </a:r>
            <a:endParaRPr kumimoji="1" lang="ja-JP" altLang="en-US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270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4294967295"/>
          </p:nvPr>
        </p:nvSpPr>
        <p:spPr>
          <a:xfrm>
            <a:off x="467544" y="1916832"/>
            <a:ext cx="7408863" cy="34512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その他のアイコンをクリックする</a:t>
            </a: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と</a:t>
            </a:r>
            <a:endParaRPr lang="en-US" altLang="ja-JP" sz="28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すべてのアイコンが表示されます。</a:t>
            </a:r>
            <a:endParaRPr lang="en-US" altLang="ja-JP" sz="28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21506" name="Picture 2" descr="D:\WEB支援\SNR大船渡\JIMDO勉強会20141016\015新規作成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356992"/>
            <a:ext cx="6152183" cy="322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86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1"/>
          <p:cNvSpPr txBox="1">
            <a:spLocks/>
          </p:cNvSpPr>
          <p:nvPr/>
        </p:nvSpPr>
        <p:spPr>
          <a:xfrm>
            <a:off x="556799" y="2492896"/>
            <a:ext cx="7872681" cy="3816424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●見出し</a:t>
            </a:r>
            <a:endParaRPr lang="en-US" altLang="ja-JP" sz="28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●文章</a:t>
            </a:r>
            <a:endParaRPr lang="en-US" altLang="ja-JP" sz="28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●写真（画像）、写真付き文章</a:t>
            </a:r>
            <a:endParaRPr lang="en-US" altLang="ja-JP" sz="28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●水平線／</a:t>
            </a:r>
            <a:r>
              <a:rPr lang="ja-JP" altLang="en-US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余白</a:t>
            </a:r>
            <a:endParaRPr lang="en-US" altLang="ja-JP" sz="28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●カラム</a:t>
            </a:r>
            <a:endParaRPr lang="en-US" altLang="ja-JP" sz="28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基本</a:t>
            </a:r>
            <a:r>
              <a:rPr lang="ja-JP" altLang="en-US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的</a:t>
            </a:r>
            <a:r>
              <a:rPr lang="ja-JP" altLang="en-US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な操作その１</a:t>
            </a:r>
            <a:endParaRPr kumimoji="1" lang="ja-JP" altLang="en-US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552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1"/>
          <p:cNvSpPr txBox="1">
            <a:spLocks/>
          </p:cNvSpPr>
          <p:nvPr/>
        </p:nvSpPr>
        <p:spPr>
          <a:xfrm>
            <a:off x="587750" y="1844824"/>
            <a:ext cx="7872681" cy="3450696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●見出し</a:t>
            </a:r>
            <a:endParaRPr lang="en-US" altLang="ja-JP" sz="28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marL="0" indent="0">
              <a:buFont typeface="Symbol" pitchFamily="18" charset="2"/>
              <a:buNone/>
            </a:pPr>
            <a:r>
              <a:rPr lang="ja-JP" altLang="en-US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文字サイズは</a:t>
            </a:r>
            <a:r>
              <a:rPr lang="en-US" altLang="ja-JP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3</a:t>
            </a: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種類から選びます。</a:t>
            </a:r>
            <a:endParaRPr lang="en-US" altLang="ja-JP" sz="28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2050" name="Picture 2" descr="D:\WEB支援\SNR大船渡\JIMDO勉強会20141016\021操作（見出し）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80928"/>
            <a:ext cx="64389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320" y="3866778"/>
            <a:ext cx="4200078" cy="2262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右矢印 1"/>
          <p:cNvSpPr/>
          <p:nvPr/>
        </p:nvSpPr>
        <p:spPr>
          <a:xfrm>
            <a:off x="3923928" y="5295520"/>
            <a:ext cx="432048" cy="4377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7059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1"/>
          <p:cNvSpPr txBox="1">
            <a:spLocks/>
          </p:cNvSpPr>
          <p:nvPr/>
        </p:nvSpPr>
        <p:spPr>
          <a:xfrm>
            <a:off x="580987" y="1522570"/>
            <a:ext cx="7872681" cy="3450696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●文章</a:t>
            </a:r>
            <a:endParaRPr lang="en-US" altLang="ja-JP" sz="28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marL="0" indent="0">
              <a:buFont typeface="Symbol" pitchFamily="18" charset="2"/>
              <a:buNone/>
            </a:pPr>
            <a:r>
              <a:rPr lang="ja-JP" altLang="en-US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太字や斜体など。最後に保存。</a:t>
            </a:r>
            <a:endParaRPr lang="en-US" altLang="ja-JP" sz="28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140968"/>
            <a:ext cx="44291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328" y="5153461"/>
            <a:ext cx="38481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右矢印 1"/>
          <p:cNvSpPr/>
          <p:nvPr/>
        </p:nvSpPr>
        <p:spPr>
          <a:xfrm>
            <a:off x="3447033" y="5314746"/>
            <a:ext cx="521742" cy="4475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9349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1"/>
          <p:cNvSpPr txBox="1">
            <a:spLocks/>
          </p:cNvSpPr>
          <p:nvPr/>
        </p:nvSpPr>
        <p:spPr>
          <a:xfrm>
            <a:off x="560216" y="1556792"/>
            <a:ext cx="7872681" cy="3450696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●文章</a:t>
            </a:r>
            <a:endParaRPr lang="en-US" altLang="ja-JP" sz="28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marL="0" indent="0">
              <a:buFont typeface="Symbol" pitchFamily="18" charset="2"/>
              <a:buNone/>
            </a:pPr>
            <a:r>
              <a:rPr lang="ja-JP" altLang="en-US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文字列の</a:t>
            </a:r>
            <a:r>
              <a:rPr lang="ja-JP" altLang="en-US" sz="3600" dirty="0" smtClean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文字の大きさ</a:t>
            </a: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を変えます。</a:t>
            </a:r>
            <a:endParaRPr lang="en-US" altLang="ja-JP" sz="28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996952"/>
            <a:ext cx="42481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834" y="5134772"/>
            <a:ext cx="5722522" cy="14625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右矢印 1"/>
          <p:cNvSpPr/>
          <p:nvPr/>
        </p:nvSpPr>
        <p:spPr>
          <a:xfrm>
            <a:off x="2807804" y="6165304"/>
            <a:ext cx="50405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9349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1"/>
          <p:cNvSpPr txBox="1">
            <a:spLocks/>
          </p:cNvSpPr>
          <p:nvPr/>
        </p:nvSpPr>
        <p:spPr>
          <a:xfrm>
            <a:off x="560216" y="1556792"/>
            <a:ext cx="7872681" cy="3450696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●文章</a:t>
            </a:r>
            <a:endParaRPr lang="en-US" altLang="ja-JP" sz="28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marL="0" indent="0">
              <a:buFont typeface="Symbol" pitchFamily="18" charset="2"/>
              <a:buNone/>
            </a:pPr>
            <a:r>
              <a:rPr lang="ja-JP" altLang="en-US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文字列の</a:t>
            </a:r>
            <a:r>
              <a:rPr lang="ja-JP" altLang="en-US" sz="2800" dirty="0" smtClean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カラー</a:t>
            </a: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を変えます。</a:t>
            </a:r>
            <a:endParaRPr lang="en-US" altLang="ja-JP" sz="28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76205"/>
            <a:ext cx="4032448" cy="3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209" y="4509120"/>
            <a:ext cx="3219450" cy="1381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右矢印 1"/>
          <p:cNvSpPr/>
          <p:nvPr/>
        </p:nvSpPr>
        <p:spPr>
          <a:xfrm>
            <a:off x="5364088" y="5007488"/>
            <a:ext cx="306121" cy="3657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7828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56818"/>
            <a:ext cx="4523087" cy="3068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コンテンツ プレースホルダー 1"/>
          <p:cNvSpPr txBox="1">
            <a:spLocks/>
          </p:cNvSpPr>
          <p:nvPr/>
        </p:nvSpPr>
        <p:spPr>
          <a:xfrm>
            <a:off x="560216" y="1556792"/>
            <a:ext cx="7872681" cy="3450696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●文章</a:t>
            </a:r>
            <a:endParaRPr lang="en-US" altLang="ja-JP" sz="28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marL="0" indent="0">
              <a:buFont typeface="Symbol" pitchFamily="18" charset="2"/>
              <a:buNone/>
            </a:pPr>
            <a:r>
              <a:rPr lang="ja-JP" altLang="en-US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文字列に</a:t>
            </a:r>
            <a:r>
              <a:rPr lang="en-US" altLang="ja-JP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URL</a:t>
            </a: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リンク先を指定します。</a:t>
            </a:r>
            <a:endParaRPr lang="en-US" altLang="ja-JP" sz="28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marL="0" indent="0">
              <a:buFont typeface="Symbol" pitchFamily="18" charset="2"/>
              <a:buNone/>
            </a:pPr>
            <a:r>
              <a:rPr lang="ja-JP" altLang="en-US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r>
              <a:rPr lang="ja-JP" altLang="en-US" sz="20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＊例．</a:t>
            </a:r>
            <a:r>
              <a:rPr lang="en-US" altLang="ja-JP" sz="20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SNR</a:t>
            </a:r>
            <a:r>
              <a:rPr lang="ja-JP" altLang="en-US" sz="20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大船渡日誌</a:t>
            </a:r>
            <a:endParaRPr lang="en-US" altLang="ja-JP" sz="20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marL="0" indent="0">
              <a:buFont typeface="Symbol" pitchFamily="18" charset="2"/>
              <a:buNone/>
            </a:pPr>
            <a:r>
              <a:rPr lang="ja-JP" altLang="en-US" sz="20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r>
              <a:rPr lang="ja-JP" altLang="en-US" sz="20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　＊リンク先は内部／ブログ／外部／ファイル　を選べます。</a:t>
            </a:r>
            <a:endParaRPr lang="en-US" altLang="ja-JP" sz="20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cxnSp>
        <p:nvCxnSpPr>
          <p:cNvPr id="5" name="直線矢印コネクタ 4"/>
          <p:cNvCxnSpPr/>
          <p:nvPr/>
        </p:nvCxnSpPr>
        <p:spPr>
          <a:xfrm flipH="1">
            <a:off x="2917752" y="4680954"/>
            <a:ext cx="644636" cy="115212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196" y="3501008"/>
            <a:ext cx="35433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円/楕円 5"/>
          <p:cNvSpPr/>
          <p:nvPr/>
        </p:nvSpPr>
        <p:spPr>
          <a:xfrm>
            <a:off x="7065379" y="4459207"/>
            <a:ext cx="1584176" cy="409953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067" y="5282676"/>
            <a:ext cx="1737777" cy="1295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右矢印 6"/>
          <p:cNvSpPr/>
          <p:nvPr/>
        </p:nvSpPr>
        <p:spPr>
          <a:xfrm>
            <a:off x="5278663" y="4077072"/>
            <a:ext cx="301449" cy="3821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下矢印 8"/>
          <p:cNvSpPr/>
          <p:nvPr/>
        </p:nvSpPr>
        <p:spPr>
          <a:xfrm>
            <a:off x="7740352" y="4941168"/>
            <a:ext cx="360040" cy="3415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9349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ウェーブ">
  <a:themeElements>
    <a:clrScheme name="ウェーブ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ウェーブ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ウェーブ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2764</TotalTime>
  <Words>93</Words>
  <Application>Microsoft Office PowerPoint</Application>
  <PresentationFormat>画面に合わせる (4:3)</PresentationFormat>
  <Paragraphs>49</Paragraphs>
  <Slides>16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17" baseType="lpstr">
      <vt:lpstr>ウェーブ</vt:lpstr>
      <vt:lpstr>JIMDO勉強会その3 基本操作その１</vt:lpstr>
      <vt:lpstr>機能アイコンの表示</vt:lpstr>
      <vt:lpstr>PowerPoint プレゼンテーション</vt:lpstr>
      <vt:lpstr>基本的な操作その１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なーるほど 使いやすくなってる よーし、慣れてみよう</vt:lpstr>
    </vt:vector>
  </TitlesOfParts>
  <Company>Infor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ホームページお助け隊</dc:title>
  <dc:creator>Minoru Ochiai</dc:creator>
  <cp:lastModifiedBy>CARLKAZU</cp:lastModifiedBy>
  <cp:revision>238</cp:revision>
  <dcterms:created xsi:type="dcterms:W3CDTF">2012-05-06T12:43:13Z</dcterms:created>
  <dcterms:modified xsi:type="dcterms:W3CDTF">2014-10-05T07:13:11Z</dcterms:modified>
</cp:coreProperties>
</file>